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2" r:id="rId2"/>
    <p:sldId id="291" r:id="rId3"/>
    <p:sldId id="27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2880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B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29CC0-C776-4F86-A843-BD93D815FCC6}" v="125" dt="2020-08-17T17:47:46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 snapToGrid="0" snapToObjects="1" showGuides="1">
      <p:cViewPr varScale="1">
        <p:scale>
          <a:sx n="138" d="100"/>
          <a:sy n="138" d="100"/>
        </p:scale>
        <p:origin x="756" y="108"/>
      </p:cViewPr>
      <p:guideLst>
        <p:guide orient="horz" pos="257"/>
        <p:guide orient="horz" pos="1620"/>
        <p:guide pos="5504"/>
        <p:guide pos="2880"/>
        <p:guide pos="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Neverova" userId="570dcc263e46ad83" providerId="LiveId" clId="{69D633EC-659C-444C-B07B-A2301A70B7A7}"/>
    <pc:docChg chg="undo custSel addSld delSld modSld">
      <pc:chgData name="D Neverova" userId="570dcc263e46ad83" providerId="LiveId" clId="{69D633EC-659C-444C-B07B-A2301A70B7A7}" dt="2020-08-09T20:25:31.123" v="406" actId="207"/>
      <pc:docMkLst>
        <pc:docMk/>
      </pc:docMkLst>
      <pc:sldChg chg="addSp delSp modSp mod">
        <pc:chgData name="D Neverova" userId="570dcc263e46ad83" providerId="LiveId" clId="{69D633EC-659C-444C-B07B-A2301A70B7A7}" dt="2020-08-09T20:18:06.618" v="327" actId="1036"/>
        <pc:sldMkLst>
          <pc:docMk/>
          <pc:sldMk cId="3426285004" sldId="270"/>
        </pc:sldMkLst>
        <pc:picChg chg="mod">
          <ac:chgData name="D Neverova" userId="570dcc263e46ad83" providerId="LiveId" clId="{69D633EC-659C-444C-B07B-A2301A70B7A7}" dt="2020-08-09T20:18:06.618" v="327" actId="1036"/>
          <ac:picMkLst>
            <pc:docMk/>
            <pc:sldMk cId="3426285004" sldId="270"/>
            <ac:picMk id="3" creationId="{00000000-0000-0000-0000-000000000000}"/>
          </ac:picMkLst>
        </pc:picChg>
        <pc:picChg chg="mod">
          <ac:chgData name="D Neverova" userId="570dcc263e46ad83" providerId="LiveId" clId="{69D633EC-659C-444C-B07B-A2301A70B7A7}" dt="2020-08-09T20:13:12.362" v="256" actId="1036"/>
          <ac:picMkLst>
            <pc:docMk/>
            <pc:sldMk cId="3426285004" sldId="270"/>
            <ac:picMk id="9" creationId="{C273BC21-59AF-4574-93EA-CD582BD0A8BD}"/>
          </ac:picMkLst>
        </pc:picChg>
        <pc:picChg chg="add del mod">
          <ac:chgData name="D Neverova" userId="570dcc263e46ad83" providerId="LiveId" clId="{69D633EC-659C-444C-B07B-A2301A70B7A7}" dt="2020-08-09T20:13:26.714" v="258" actId="1036"/>
          <ac:picMkLst>
            <pc:docMk/>
            <pc:sldMk cId="3426285004" sldId="270"/>
            <ac:picMk id="11" creationId="{D2177006-75D2-4251-ADB4-8650BBB7BFF6}"/>
          </ac:picMkLst>
        </pc:picChg>
      </pc:sldChg>
      <pc:sldChg chg="delSp mod modShow">
        <pc:chgData name="D Neverova" userId="570dcc263e46ad83" providerId="LiveId" clId="{69D633EC-659C-444C-B07B-A2301A70B7A7}" dt="2020-08-09T20:17:55.250" v="311" actId="478"/>
        <pc:sldMkLst>
          <pc:docMk/>
          <pc:sldMk cId="4069040511" sldId="272"/>
        </pc:sldMkLst>
        <pc:picChg chg="del">
          <ac:chgData name="D Neverova" userId="570dcc263e46ad83" providerId="LiveId" clId="{69D633EC-659C-444C-B07B-A2301A70B7A7}" dt="2020-08-09T20:17:55.250" v="311" actId="478"/>
          <ac:picMkLst>
            <pc:docMk/>
            <pc:sldMk cId="4069040511" sldId="272"/>
            <ac:picMk id="17" creationId="{00000000-0000-0000-0000-000000000000}"/>
          </ac:picMkLst>
        </pc:picChg>
      </pc:sldChg>
      <pc:sldChg chg="addSp modSp mod">
        <pc:chgData name="D Neverova" userId="570dcc263e46ad83" providerId="LiveId" clId="{69D633EC-659C-444C-B07B-A2301A70B7A7}" dt="2020-08-09T20:17:00.499" v="310" actId="113"/>
        <pc:sldMkLst>
          <pc:docMk/>
          <pc:sldMk cId="1308669443" sldId="277"/>
        </pc:sldMkLst>
        <pc:spChg chg="add mod">
          <ac:chgData name="D Neverova" userId="570dcc263e46ad83" providerId="LiveId" clId="{69D633EC-659C-444C-B07B-A2301A70B7A7}" dt="2020-08-09T20:17:00.499" v="310" actId="113"/>
          <ac:spMkLst>
            <pc:docMk/>
            <pc:sldMk cId="1308669443" sldId="277"/>
            <ac:spMk id="2" creationId="{4D367AE1-DF29-4887-947E-C30EB831C1E3}"/>
          </ac:spMkLst>
        </pc:spChg>
        <pc:spChg chg="mod">
          <ac:chgData name="D Neverova" userId="570dcc263e46ad83" providerId="LiveId" clId="{69D633EC-659C-444C-B07B-A2301A70B7A7}" dt="2020-08-09T20:12:18.762" v="224" actId="1076"/>
          <ac:spMkLst>
            <pc:docMk/>
            <pc:sldMk cId="1308669443" sldId="277"/>
            <ac:spMk id="11" creationId="{37049546-1E8A-4F29-B954-FF2F08257DE8}"/>
          </ac:spMkLst>
        </pc:spChg>
      </pc:sldChg>
      <pc:sldChg chg="delSp mod modShow">
        <pc:chgData name="D Neverova" userId="570dcc263e46ad83" providerId="LiveId" clId="{69D633EC-659C-444C-B07B-A2301A70B7A7}" dt="2020-08-09T20:07:53.798" v="171" actId="729"/>
        <pc:sldMkLst>
          <pc:docMk/>
          <pc:sldMk cId="2164233932" sldId="278"/>
        </pc:sldMkLst>
        <pc:picChg chg="del">
          <ac:chgData name="D Neverova" userId="570dcc263e46ad83" providerId="LiveId" clId="{69D633EC-659C-444C-B07B-A2301A70B7A7}" dt="2020-08-09T19:43:41.010" v="44" actId="478"/>
          <ac:picMkLst>
            <pc:docMk/>
            <pc:sldMk cId="2164233932" sldId="278"/>
            <ac:picMk id="16" creationId="{06FF750B-9F72-4186-9990-49E7CA4F94FA}"/>
          </ac:picMkLst>
        </pc:picChg>
      </pc:sldChg>
      <pc:sldChg chg="mod modShow">
        <pc:chgData name="D Neverova" userId="570dcc263e46ad83" providerId="LiveId" clId="{69D633EC-659C-444C-B07B-A2301A70B7A7}" dt="2020-08-09T19:37:41.099" v="7" actId="729"/>
        <pc:sldMkLst>
          <pc:docMk/>
          <pc:sldMk cId="2713172171" sldId="283"/>
        </pc:sldMkLst>
      </pc:sldChg>
      <pc:sldChg chg="mod modShow">
        <pc:chgData name="D Neverova" userId="570dcc263e46ad83" providerId="LiveId" clId="{69D633EC-659C-444C-B07B-A2301A70B7A7}" dt="2020-08-09T19:37:59.195" v="9" actId="729"/>
        <pc:sldMkLst>
          <pc:docMk/>
          <pc:sldMk cId="1714979594" sldId="284"/>
        </pc:sldMkLst>
      </pc:sldChg>
      <pc:sldChg chg="mod modShow">
        <pc:chgData name="D Neverova" userId="570dcc263e46ad83" providerId="LiveId" clId="{69D633EC-659C-444C-B07B-A2301A70B7A7}" dt="2020-08-09T19:37:43.075" v="8" actId="729"/>
        <pc:sldMkLst>
          <pc:docMk/>
          <pc:sldMk cId="2041620142" sldId="285"/>
        </pc:sldMkLst>
      </pc:sldChg>
      <pc:sldChg chg="delSp modSp mod modShow">
        <pc:chgData name="D Neverova" userId="570dcc263e46ad83" providerId="LiveId" clId="{69D633EC-659C-444C-B07B-A2301A70B7A7}" dt="2020-08-09T20:07:56.250" v="172" actId="729"/>
        <pc:sldMkLst>
          <pc:docMk/>
          <pc:sldMk cId="2742260510" sldId="286"/>
        </pc:sldMkLst>
        <pc:picChg chg="del mod">
          <ac:chgData name="D Neverova" userId="570dcc263e46ad83" providerId="LiveId" clId="{69D633EC-659C-444C-B07B-A2301A70B7A7}" dt="2020-08-09T19:43:37.281" v="43" actId="478"/>
          <ac:picMkLst>
            <pc:docMk/>
            <pc:sldMk cId="2742260510" sldId="286"/>
            <ac:picMk id="16" creationId="{06FF750B-9F72-4186-9990-49E7CA4F94FA}"/>
          </ac:picMkLst>
        </pc:picChg>
      </pc:sldChg>
      <pc:sldChg chg="modSp add del mod modShow">
        <pc:chgData name="D Neverova" userId="570dcc263e46ad83" providerId="LiveId" clId="{69D633EC-659C-444C-B07B-A2301A70B7A7}" dt="2020-08-09T19:41:06.149" v="41" actId="729"/>
        <pc:sldMkLst>
          <pc:docMk/>
          <pc:sldMk cId="3987870836" sldId="287"/>
        </pc:sldMkLst>
        <pc:spChg chg="mod">
          <ac:chgData name="D Neverova" userId="570dcc263e46ad83" providerId="LiveId" clId="{69D633EC-659C-444C-B07B-A2301A70B7A7}" dt="2020-08-09T19:40:57.729" v="39" actId="20577"/>
          <ac:spMkLst>
            <pc:docMk/>
            <pc:sldMk cId="3987870836" sldId="287"/>
            <ac:spMk id="3" creationId="{1EBB7CFD-7E20-4701-B816-ABF5BC6C2E80}"/>
          </ac:spMkLst>
        </pc:spChg>
      </pc:sldChg>
      <pc:sldChg chg="mod modShow">
        <pc:chgData name="D Neverova" userId="570dcc263e46ad83" providerId="LiveId" clId="{69D633EC-659C-444C-B07B-A2301A70B7A7}" dt="2020-08-09T20:14:22.891" v="259" actId="729"/>
        <pc:sldMkLst>
          <pc:docMk/>
          <pc:sldMk cId="2172957201" sldId="288"/>
        </pc:sldMkLst>
      </pc:sldChg>
      <pc:sldChg chg="mod modShow">
        <pc:chgData name="D Neverova" userId="570dcc263e46ad83" providerId="LiveId" clId="{69D633EC-659C-444C-B07B-A2301A70B7A7}" dt="2020-08-09T20:08:31.444" v="174" actId="729"/>
        <pc:sldMkLst>
          <pc:docMk/>
          <pc:sldMk cId="2017253012" sldId="289"/>
        </pc:sldMkLst>
      </pc:sldChg>
      <pc:sldChg chg="addSp delSp modSp add mod">
        <pc:chgData name="D Neverova" userId="570dcc263e46ad83" providerId="LiveId" clId="{69D633EC-659C-444C-B07B-A2301A70B7A7}" dt="2020-08-09T20:25:31.123" v="406" actId="207"/>
        <pc:sldMkLst>
          <pc:docMk/>
          <pc:sldMk cId="3248294792" sldId="290"/>
        </pc:sldMkLst>
        <pc:spChg chg="add mod">
          <ac:chgData name="D Neverova" userId="570dcc263e46ad83" providerId="LiveId" clId="{69D633EC-659C-444C-B07B-A2301A70B7A7}" dt="2020-08-09T20:25:31.123" v="406" actId="207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69D633EC-659C-444C-B07B-A2301A70B7A7}" dt="2020-08-09T19:51:48.990" v="164" actId="2710"/>
          <ac:spMkLst>
            <pc:docMk/>
            <pc:sldMk cId="3248294792" sldId="290"/>
            <ac:spMk id="3" creationId="{1EBB7CFD-7E20-4701-B816-ABF5BC6C2E80}"/>
          </ac:spMkLst>
        </pc:spChg>
        <pc:picChg chg="add del mod">
          <ac:chgData name="D Neverova" userId="570dcc263e46ad83" providerId="LiveId" clId="{69D633EC-659C-444C-B07B-A2301A70B7A7}" dt="2020-08-09T20:02:47.897" v="170" actId="478"/>
          <ac:picMkLst>
            <pc:docMk/>
            <pc:sldMk cId="3248294792" sldId="290"/>
            <ac:picMk id="2" creationId="{9654E038-4E80-414D-B77F-85DDEC6414EF}"/>
          </ac:picMkLst>
        </pc:picChg>
        <pc:picChg chg="add mod">
          <ac:chgData name="D Neverova" userId="570dcc263e46ad83" providerId="LiveId" clId="{69D633EC-659C-444C-B07B-A2301A70B7A7}" dt="2020-08-09T20:24:01.313" v="358" actId="1076"/>
          <ac:picMkLst>
            <pc:docMk/>
            <pc:sldMk cId="3248294792" sldId="290"/>
            <ac:picMk id="1026" creationId="{CE1EC511-F358-4DE9-B509-8A3D25A8666E}"/>
          </ac:picMkLst>
        </pc:picChg>
      </pc:sldChg>
      <pc:sldChg chg="modSp add mod">
        <pc:chgData name="D Neverova" userId="570dcc263e46ad83" providerId="LiveId" clId="{69D633EC-659C-444C-B07B-A2301A70B7A7}" dt="2020-08-09T19:51:18.715" v="158" actId="20577"/>
        <pc:sldMkLst>
          <pc:docMk/>
          <pc:sldMk cId="1788072378" sldId="291"/>
        </pc:sldMkLst>
        <pc:spChg chg="mod">
          <ac:chgData name="D Neverova" userId="570dcc263e46ad83" providerId="LiveId" clId="{69D633EC-659C-444C-B07B-A2301A70B7A7}" dt="2020-08-09T19:51:18.715" v="158" actId="20577"/>
          <ac:spMkLst>
            <pc:docMk/>
            <pc:sldMk cId="1788072378" sldId="291"/>
            <ac:spMk id="20" creationId="{20A47945-E885-40DF-9368-919004670EB6}"/>
          </ac:spMkLst>
        </pc:spChg>
      </pc:sldChg>
      <pc:sldChg chg="new del">
        <pc:chgData name="D Neverova" userId="570dcc263e46ad83" providerId="LiveId" clId="{69D633EC-659C-444C-B07B-A2301A70B7A7}" dt="2020-08-09T20:08:41.060" v="175" actId="47"/>
        <pc:sldMkLst>
          <pc:docMk/>
          <pc:sldMk cId="710345475" sldId="292"/>
        </pc:sldMkLst>
      </pc:sldChg>
      <pc:sldChg chg="delSp modSp add del mod">
        <pc:chgData name="D Neverova" userId="570dcc263e46ad83" providerId="LiveId" clId="{69D633EC-659C-444C-B07B-A2301A70B7A7}" dt="2020-08-09T19:45:42.011" v="51" actId="2696"/>
        <pc:sldMkLst>
          <pc:docMk/>
          <pc:sldMk cId="799795633" sldId="292"/>
        </pc:sldMkLst>
        <pc:spChg chg="del mod">
          <ac:chgData name="D Neverova" userId="570dcc263e46ad83" providerId="LiveId" clId="{69D633EC-659C-444C-B07B-A2301A70B7A7}" dt="2020-08-09T19:45:36.670" v="48"/>
          <ac:spMkLst>
            <pc:docMk/>
            <pc:sldMk cId="799795633" sldId="292"/>
            <ac:spMk id="20" creationId="{20A47945-E885-40DF-9368-919004670EB6}"/>
          </ac:spMkLst>
        </pc:spChg>
      </pc:sldChg>
    </pc:docChg>
  </pc:docChgLst>
  <pc:docChgLst>
    <pc:chgData name="D Neverova" userId="570dcc263e46ad83" providerId="LiveId" clId="{2B4148D5-2109-4C9E-AAAF-A0E844486196}"/>
    <pc:docChg chg="custSel addSld modSld">
      <pc:chgData name="D Neverova" userId="570dcc263e46ad83" providerId="LiveId" clId="{2B4148D5-2109-4C9E-AAAF-A0E844486196}" dt="2020-08-10T10:54:19.209" v="79" actId="729"/>
      <pc:docMkLst>
        <pc:docMk/>
      </pc:docMkLst>
      <pc:sldChg chg="mod modShow">
        <pc:chgData name="D Neverova" userId="570dcc263e46ad83" providerId="LiveId" clId="{2B4148D5-2109-4C9E-AAAF-A0E844486196}" dt="2020-08-10T10:54:19.209" v="79" actId="729"/>
        <pc:sldMkLst>
          <pc:docMk/>
          <pc:sldMk cId="3426285004" sldId="270"/>
        </pc:sldMkLst>
      </pc:sldChg>
      <pc:sldChg chg="addSp delSp modSp add mod">
        <pc:chgData name="D Neverova" userId="570dcc263e46ad83" providerId="LiveId" clId="{2B4148D5-2109-4C9E-AAAF-A0E844486196}" dt="2020-08-10T09:58:48.555" v="78" actId="14100"/>
        <pc:sldMkLst>
          <pc:docMk/>
          <pc:sldMk cId="3853851520" sldId="292"/>
        </pc:sldMkLst>
        <pc:spChg chg="mod">
          <ac:chgData name="D Neverova" userId="570dcc263e46ad83" providerId="LiveId" clId="{2B4148D5-2109-4C9E-AAAF-A0E844486196}" dt="2020-08-10T09:58:29.987" v="63" actId="1035"/>
          <ac:spMkLst>
            <pc:docMk/>
            <pc:sldMk cId="3853851520" sldId="292"/>
            <ac:spMk id="7" creationId="{00000000-0000-0000-0000-000000000000}"/>
          </ac:spMkLst>
        </pc:spChg>
        <pc:picChg chg="add mod">
          <ac:chgData name="D Neverova" userId="570dcc263e46ad83" providerId="LiveId" clId="{2B4148D5-2109-4C9E-AAAF-A0E844486196}" dt="2020-08-10T09:58:42.771" v="77" actId="1076"/>
          <ac:picMkLst>
            <pc:docMk/>
            <pc:sldMk cId="3853851520" sldId="292"/>
            <ac:picMk id="2" creationId="{11512BFF-BEED-49D5-B2B7-BBCED9BBAC57}"/>
          </ac:picMkLst>
        </pc:picChg>
        <pc:picChg chg="mod">
          <ac:chgData name="D Neverova" userId="570dcc263e46ad83" providerId="LiveId" clId="{2B4148D5-2109-4C9E-AAAF-A0E844486196}" dt="2020-08-10T09:58:33.380" v="74" actId="1036"/>
          <ac:picMkLst>
            <pc:docMk/>
            <pc:sldMk cId="3853851520" sldId="292"/>
            <ac:picMk id="3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48.555" v="78" actId="14100"/>
          <ac:picMkLst>
            <pc:docMk/>
            <pc:sldMk cId="3853851520" sldId="292"/>
            <ac:picMk id="8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36.739" v="75" actId="14100"/>
          <ac:picMkLst>
            <pc:docMk/>
            <pc:sldMk cId="3853851520" sldId="292"/>
            <ac:picMk id="9" creationId="{C273BC21-59AF-4574-93EA-CD582BD0A8BD}"/>
          </ac:picMkLst>
        </pc:picChg>
        <pc:picChg chg="del">
          <ac:chgData name="D Neverova" userId="570dcc263e46ad83" providerId="LiveId" clId="{2B4148D5-2109-4C9E-AAAF-A0E844486196}" dt="2020-08-10T09:55:10.647" v="1" actId="478"/>
          <ac:picMkLst>
            <pc:docMk/>
            <pc:sldMk cId="3853851520" sldId="292"/>
            <ac:picMk id="11" creationId="{D2177006-75D2-4251-ADB4-8650BBB7BFF6}"/>
          </ac:picMkLst>
        </pc:picChg>
      </pc:sldChg>
    </pc:docChg>
  </pc:docChgLst>
  <pc:docChgLst>
    <pc:chgData name="D Neverova" userId="570dcc263e46ad83" providerId="LiveId" clId="{41429CC0-C776-4F86-A843-BD93D815FCC6}"/>
    <pc:docChg chg="undo redo custSel addSld delSld modSld">
      <pc:chgData name="D Neverova" userId="570dcc263e46ad83" providerId="LiveId" clId="{41429CC0-C776-4F86-A843-BD93D815FCC6}" dt="2020-08-17T17:49:34.025" v="439" actId="47"/>
      <pc:docMkLst>
        <pc:docMk/>
      </pc:docMkLst>
      <pc:sldChg chg="del">
        <pc:chgData name="D Neverova" userId="570dcc263e46ad83" providerId="LiveId" clId="{41429CC0-C776-4F86-A843-BD93D815FCC6}" dt="2020-08-11T19:22:36.865" v="0" actId="47"/>
        <pc:sldMkLst>
          <pc:docMk/>
          <pc:sldMk cId="3426285004" sldId="270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4069040511" sldId="272"/>
        </pc:sldMkLst>
      </pc:sldChg>
      <pc:sldChg chg="modSp add del mod">
        <pc:chgData name="D Neverova" userId="570dcc263e46ad83" providerId="LiveId" clId="{41429CC0-C776-4F86-A843-BD93D815FCC6}" dt="2020-08-11T19:41:36.918" v="120" actId="20577"/>
        <pc:sldMkLst>
          <pc:docMk/>
          <pc:sldMk cId="1308669443" sldId="277"/>
        </pc:sldMkLst>
        <pc:spChg chg="mod">
          <ac:chgData name="D Neverova" userId="570dcc263e46ad83" providerId="LiveId" clId="{41429CC0-C776-4F86-A843-BD93D815FCC6}" dt="2020-08-11T19:41:36.918" v="120" actId="20577"/>
          <ac:spMkLst>
            <pc:docMk/>
            <pc:sldMk cId="1308669443" sldId="277"/>
            <ac:spMk id="2" creationId="{4D367AE1-DF29-4887-947E-C30EB831C1E3}"/>
          </ac:spMkLst>
        </pc:spChg>
        <pc:spChg chg="mod">
          <ac:chgData name="D Neverova" userId="570dcc263e46ad83" providerId="LiveId" clId="{41429CC0-C776-4F86-A843-BD93D815FCC6}" dt="2020-08-11T19:41:05.376" v="115" actId="1076"/>
          <ac:spMkLst>
            <pc:docMk/>
            <pc:sldMk cId="1308669443" sldId="277"/>
            <ac:spMk id="7" creationId="{F100E548-AC1F-4F60-8879-776CE1F2FC22}"/>
          </ac:spMkLst>
        </pc:spChg>
        <pc:spChg chg="mod">
          <ac:chgData name="D Neverova" userId="570dcc263e46ad83" providerId="LiveId" clId="{41429CC0-C776-4F86-A843-BD93D815FCC6}" dt="2020-08-11T19:41:12.986" v="117" actId="14100"/>
          <ac:spMkLst>
            <pc:docMk/>
            <pc:sldMk cId="1308669443" sldId="277"/>
            <ac:spMk id="11" creationId="{37049546-1E8A-4F29-B954-FF2F08257DE8}"/>
          </ac:spMkLst>
        </pc:spChg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164233932" sldId="278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713172171" sldId="283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1714979594" sldId="284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041620142" sldId="285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742260510" sldId="286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3987870836" sldId="287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172957201" sldId="288"/>
        </pc:sldMkLst>
      </pc:sldChg>
      <pc:sldChg chg="del">
        <pc:chgData name="D Neverova" userId="570dcc263e46ad83" providerId="LiveId" clId="{41429CC0-C776-4F86-A843-BD93D815FCC6}" dt="2020-08-11T19:22:36.865" v="0" actId="47"/>
        <pc:sldMkLst>
          <pc:docMk/>
          <pc:sldMk cId="2017253012" sldId="289"/>
        </pc:sldMkLst>
      </pc:sldChg>
      <pc:sldChg chg="modSp add del mod">
        <pc:chgData name="D Neverova" userId="570dcc263e46ad83" providerId="LiveId" clId="{41429CC0-C776-4F86-A843-BD93D815FCC6}" dt="2020-08-17T17:49:34.025" v="439" actId="47"/>
        <pc:sldMkLst>
          <pc:docMk/>
          <pc:sldMk cId="3248294792" sldId="290"/>
        </pc:sldMkLst>
        <pc:spChg chg="mod">
          <ac:chgData name="D Neverova" userId="570dcc263e46ad83" providerId="LiveId" clId="{41429CC0-C776-4F86-A843-BD93D815FCC6}" dt="2020-08-11T19:34:09.730" v="71" actId="6549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41429CC0-C776-4F86-A843-BD93D815FCC6}" dt="2020-08-11T19:34:24.282" v="82" actId="20577"/>
          <ac:spMkLst>
            <pc:docMk/>
            <pc:sldMk cId="3248294792" sldId="290"/>
            <ac:spMk id="3" creationId="{1EBB7CFD-7E20-4701-B816-ABF5BC6C2E80}"/>
          </ac:spMkLst>
        </pc:spChg>
        <pc:picChg chg="mod">
          <ac:chgData name="D Neverova" userId="570dcc263e46ad83" providerId="LiveId" clId="{41429CC0-C776-4F86-A843-BD93D815FCC6}" dt="2020-08-17T05:39:37.333" v="196" actId="14826"/>
          <ac:picMkLst>
            <pc:docMk/>
            <pc:sldMk cId="3248294792" sldId="290"/>
            <ac:picMk id="1026" creationId="{CE1EC511-F358-4DE9-B509-8A3D25A8666E}"/>
          </ac:picMkLst>
        </pc:picChg>
      </pc:sldChg>
      <pc:sldChg chg="addSp delSp modSp add del mod">
        <pc:chgData name="D Neverova" userId="570dcc263e46ad83" providerId="LiveId" clId="{41429CC0-C776-4F86-A843-BD93D815FCC6}" dt="2020-08-17T17:49:31.115" v="438" actId="1035"/>
        <pc:sldMkLst>
          <pc:docMk/>
          <pc:sldMk cId="1788072378" sldId="291"/>
        </pc:sldMkLst>
        <pc:spChg chg="add del mod">
          <ac:chgData name="D Neverova" userId="570dcc263e46ad83" providerId="LiveId" clId="{41429CC0-C776-4F86-A843-BD93D815FCC6}" dt="2020-08-17T17:49:04.060" v="379" actId="478"/>
          <ac:spMkLst>
            <pc:docMk/>
            <pc:sldMk cId="1788072378" sldId="291"/>
            <ac:spMk id="2" creationId="{01EF8802-B2DE-49D0-AAF7-6D69CE3E28EA}"/>
          </ac:spMkLst>
        </pc:spChg>
        <pc:spChg chg="add mod">
          <ac:chgData name="D Neverova" userId="570dcc263e46ad83" providerId="LiveId" clId="{41429CC0-C776-4F86-A843-BD93D815FCC6}" dt="2020-08-17T17:48:36.779" v="339" actId="1036"/>
          <ac:spMkLst>
            <pc:docMk/>
            <pc:sldMk cId="1788072378" sldId="291"/>
            <ac:spMk id="3" creationId="{65087F2A-494C-4A85-9B6A-803E2C9FBD16}"/>
          </ac:spMkLst>
        </pc:spChg>
        <pc:spChg chg="add mod">
          <ac:chgData name="D Neverova" userId="570dcc263e46ad83" providerId="LiveId" clId="{41429CC0-C776-4F86-A843-BD93D815FCC6}" dt="2020-08-17T17:47:46.898" v="323" actId="1036"/>
          <ac:spMkLst>
            <pc:docMk/>
            <pc:sldMk cId="1788072378" sldId="291"/>
            <ac:spMk id="6" creationId="{06C3ECEC-2920-4447-8702-2FBA74A1AFB3}"/>
          </ac:spMkLst>
        </pc:spChg>
        <pc:spChg chg="add del">
          <ac:chgData name="D Neverova" userId="570dcc263e46ad83" providerId="LiveId" clId="{41429CC0-C776-4F86-A843-BD93D815FCC6}" dt="2020-08-17T05:33:18.054" v="123" actId="22"/>
          <ac:spMkLst>
            <pc:docMk/>
            <pc:sldMk cId="1788072378" sldId="291"/>
            <ac:spMk id="6" creationId="{DF75203A-BB9D-4D87-8938-E7CBC633202A}"/>
          </ac:spMkLst>
        </pc:spChg>
        <pc:spChg chg="add mod">
          <ac:chgData name="D Neverova" userId="570dcc263e46ad83" providerId="LiveId" clId="{41429CC0-C776-4F86-A843-BD93D815FCC6}" dt="2020-08-17T17:49:21.043" v="416" actId="1036"/>
          <ac:spMkLst>
            <pc:docMk/>
            <pc:sldMk cId="1788072378" sldId="291"/>
            <ac:spMk id="12" creationId="{5D0B9567-2BD6-49B8-A200-8100D17AA04D}"/>
          </ac:spMkLst>
        </pc:spChg>
        <pc:spChg chg="mod">
          <ac:chgData name="D Neverova" userId="570dcc263e46ad83" providerId="LiveId" clId="{41429CC0-C776-4F86-A843-BD93D815FCC6}" dt="2020-08-17T17:49:31.115" v="438" actId="1035"/>
          <ac:spMkLst>
            <pc:docMk/>
            <pc:sldMk cId="1788072378" sldId="291"/>
            <ac:spMk id="20" creationId="{20A47945-E885-40DF-9368-919004670EB6}"/>
          </ac:spMkLst>
        </pc:spChg>
        <pc:picChg chg="add mod">
          <ac:chgData name="D Neverova" userId="570dcc263e46ad83" providerId="LiveId" clId="{41429CC0-C776-4F86-A843-BD93D815FCC6}" dt="2020-08-17T17:47:46.898" v="323" actId="1036"/>
          <ac:picMkLst>
            <pc:docMk/>
            <pc:sldMk cId="1788072378" sldId="291"/>
            <ac:picMk id="4" creationId="{C5DFB872-B24E-4815-B57A-BE5710939299}"/>
          </ac:picMkLst>
        </pc:picChg>
      </pc:sldChg>
      <pc:sldChg chg="modSp add del mod">
        <pc:chgData name="D Neverova" userId="570dcc263e46ad83" providerId="LiveId" clId="{41429CC0-C776-4F86-A843-BD93D815FCC6}" dt="2020-08-12T18:56:57.744" v="121" actId="20577"/>
        <pc:sldMkLst>
          <pc:docMk/>
          <pc:sldMk cId="3853851520" sldId="292"/>
        </pc:sldMkLst>
        <pc:spChg chg="mod">
          <ac:chgData name="D Neverova" userId="570dcc263e46ad83" providerId="LiveId" clId="{41429CC0-C776-4F86-A843-BD93D815FCC6}" dt="2020-08-12T18:56:57.744" v="121" actId="20577"/>
          <ac:spMkLst>
            <pc:docMk/>
            <pc:sldMk cId="3853851520" sldId="292"/>
            <ac:spMk id="7" creationId="{00000000-0000-0000-0000-000000000000}"/>
          </ac:spMkLst>
        </pc:spChg>
        <pc:picChg chg="mod">
          <ac:chgData name="D Neverova" userId="570dcc263e46ad83" providerId="LiveId" clId="{41429CC0-C776-4F86-A843-BD93D815FCC6}" dt="2020-08-11T19:32:46.658" v="58" actId="14100"/>
          <ac:picMkLst>
            <pc:docMk/>
            <pc:sldMk cId="3853851520" sldId="292"/>
            <ac:picMk id="2" creationId="{11512BFF-BEED-49D5-B2B7-BBCED9BBAC57}"/>
          </ac:picMkLst>
        </pc:picChg>
        <pc:picChg chg="mod">
          <ac:chgData name="D Neverova" userId="570dcc263e46ad83" providerId="LiveId" clId="{41429CC0-C776-4F86-A843-BD93D815FCC6}" dt="2020-08-11T19:32:43.913" v="57" actId="1076"/>
          <ac:picMkLst>
            <pc:docMk/>
            <pc:sldMk cId="3853851520" sldId="292"/>
            <ac:picMk id="3" creationId="{00000000-0000-0000-0000-000000000000}"/>
          </ac:picMkLst>
        </pc:picChg>
        <pc:picChg chg="mod">
          <ac:chgData name="D Neverova" userId="570dcc263e46ad83" providerId="LiveId" clId="{41429CC0-C776-4F86-A843-BD93D815FCC6}" dt="2020-08-11T19:32:51.905" v="59" actId="14100"/>
          <ac:picMkLst>
            <pc:docMk/>
            <pc:sldMk cId="3853851520" sldId="292"/>
            <ac:picMk id="8" creationId="{00000000-0000-0000-0000-000000000000}"/>
          </ac:picMkLst>
        </pc:picChg>
        <pc:picChg chg="mod">
          <ac:chgData name="D Neverova" userId="570dcc263e46ad83" providerId="LiveId" clId="{41429CC0-C776-4F86-A843-BD93D815FCC6}" dt="2020-08-11T19:32:30.833" v="55" actId="14100"/>
          <ac:picMkLst>
            <pc:docMk/>
            <pc:sldMk cId="3853851520" sldId="292"/>
            <ac:picMk id="9" creationId="{C273BC21-59AF-4574-93EA-CD582BD0A8B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  <p:transition spd="slow" advClick="0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  <p:transition spd="slow" advClick="0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  <p:transition spd="slow" advClick="0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  <p:transition spd="slow" advClick="0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  <p:transition spd="slow" advClick="0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  <p:transition spd="slow" advClick="0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  <p:transition spd="slow" advClick="0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  <p:transition spd="slow" advClick="0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  <p:transition spd="slow" advClick="0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  <p:transition spd="slow" advClick="0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  <p:transition spd="slow" advClick="0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over.jpg">
            <a:extLst>
              <a:ext uri="{FF2B5EF4-FFF2-40B4-BE49-F238E27FC236}">
                <a16:creationId xmlns:a16="http://schemas.microsoft.com/office/drawing/2014/main" id="{C273BC21-59AF-4574-93EA-CD582BD0A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5594"/>
            <a:ext cx="9144000" cy="1247906"/>
          </a:xfrm>
          <a:prstGeom prst="rect">
            <a:avLst/>
          </a:prstGeom>
        </p:spPr>
      </p:pic>
      <p:pic>
        <p:nvPicPr>
          <p:cNvPr id="8" name="Picture 7" descr="glo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>
            <a:off x="-1" y="-1"/>
            <a:ext cx="6071806" cy="446637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795386" y="3992438"/>
            <a:ext cx="5048837" cy="95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D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Sc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,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Professor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Vyacheslav </a:t>
            </a:r>
            <a:r>
              <a:rPr lang="en-US" sz="2400" dirty="0" err="1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Grines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,</a:t>
            </a:r>
            <a:endParaRPr lang="ru-RU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Higher School of Economics, Russia</a:t>
            </a:r>
          </a:p>
          <a:p>
            <a:pPr algn="just"/>
            <a:endParaRPr lang="en-US" sz="2400" b="0" i="0" u="none" strike="noStrike" baseline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 descr="logo_RUDN_en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5" y="4045581"/>
            <a:ext cx="2854712" cy="849323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1512BFF-BEED-49D5-B2B7-BBCED9BB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3795386" y="200416"/>
            <a:ext cx="5048837" cy="3365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3851520"/>
      </p:ext>
    </p:extLst>
  </p:cSld>
  <p:clrMapOvr>
    <a:masterClrMapping/>
  </p:clrMapOvr>
  <p:transition spd="slow" advClick="0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A47945-E885-40DF-9368-919004670EB6}"/>
              </a:ext>
            </a:extLst>
          </p:cNvPr>
          <p:cNvSpPr/>
          <p:nvPr/>
        </p:nvSpPr>
        <p:spPr>
          <a:xfrm>
            <a:off x="123848" y="1413204"/>
            <a:ext cx="9020152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Honorary Worker of Higher Professional Education of Russia</a:t>
            </a:r>
          </a:p>
          <a:p>
            <a:pPr lvl="0">
              <a:lnSpc>
                <a:spcPct val="150000"/>
              </a:lnSpc>
            </a:pPr>
            <a:endParaRPr lang="en-US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5703466-4ABF-4911-AF60-CAAB38280CF4}"/>
              </a:ext>
            </a:extLst>
          </p:cNvPr>
          <p:cNvSpPr txBox="1">
            <a:spLocks/>
          </p:cNvSpPr>
          <p:nvPr/>
        </p:nvSpPr>
        <p:spPr>
          <a:xfrm>
            <a:off x="414671" y="94991"/>
            <a:ext cx="4872946" cy="994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Scientific awards </a:t>
            </a:r>
            <a:b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and Recognition</a:t>
            </a:r>
          </a:p>
        </p:txBody>
      </p:sp>
      <p:pic>
        <p:nvPicPr>
          <p:cNvPr id="9" name="Picture 6" descr="C:\D\_job\DFDE\DFDE-2017\постер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72" y="148069"/>
            <a:ext cx="2758190" cy="8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5087F2A-494C-4A85-9B6A-803E2C9FBD16}"/>
              </a:ext>
            </a:extLst>
          </p:cNvPr>
          <p:cNvSpPr txBox="1">
            <a:spLocks/>
          </p:cNvSpPr>
          <p:nvPr/>
        </p:nvSpPr>
        <p:spPr>
          <a:xfrm>
            <a:off x="430573" y="2340575"/>
            <a:ext cx="5049695" cy="758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Fields of interest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5DFB872-B24E-4815-B57A-BE5710939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8039098" y="4005183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C3ECEC-2920-4447-8702-2FBA74A1AFB3}"/>
              </a:ext>
            </a:extLst>
          </p:cNvPr>
          <p:cNvSpPr txBox="1"/>
          <p:nvPr/>
        </p:nvSpPr>
        <p:spPr>
          <a:xfrm>
            <a:off x="6788178" y="4234467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D62B2"/>
                </a:solidFill>
              </a:rPr>
              <a:t>Professor</a:t>
            </a:r>
          </a:p>
          <a:p>
            <a:pPr algn="ctr"/>
            <a:r>
              <a:rPr lang="en-US" dirty="0" err="1">
                <a:solidFill>
                  <a:srgbClr val="0D62B2"/>
                </a:solidFill>
              </a:rPr>
              <a:t>Grines</a:t>
            </a:r>
            <a:r>
              <a:rPr lang="en-US" dirty="0">
                <a:solidFill>
                  <a:srgbClr val="0D62B2"/>
                </a:solidFill>
              </a:rPr>
              <a:t>‘ CV:</a:t>
            </a:r>
            <a:endParaRPr lang="ru-RU" dirty="0">
              <a:solidFill>
                <a:srgbClr val="0D62B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D0B9567-2BD6-49B8-A200-8100D17AA04D}"/>
              </a:ext>
            </a:extLst>
          </p:cNvPr>
          <p:cNvSpPr/>
          <p:nvPr/>
        </p:nvSpPr>
        <p:spPr>
          <a:xfrm>
            <a:off x="123848" y="3041978"/>
            <a:ext cx="9020152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b="0" i="0" u="none" strike="noStrike" baseline="0" dirty="0">
                <a:latin typeface="Trebuchet MS" panose="020B0603020202020204" pitchFamily="34" charset="0"/>
              </a:rPr>
              <a:t>Dynamical Systems</a:t>
            </a:r>
            <a:endParaRPr lang="ru-RU" sz="1800" b="0" i="0" u="none" strike="noStrike" baseline="0" dirty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b="0" i="0" u="none" strike="noStrike" baseline="0" dirty="0">
                <a:latin typeface="Trebuchet MS" panose="020B0603020202020204" pitchFamily="34" charset="0"/>
              </a:rPr>
              <a:t>Foliations on Manifolds</a:t>
            </a:r>
          </a:p>
        </p:txBody>
      </p:sp>
    </p:spTree>
    <p:extLst>
      <p:ext uri="{BB962C8B-B14F-4D97-AF65-F5344CB8AC3E}">
        <p14:creationId xmlns:p14="http://schemas.microsoft.com/office/powerpoint/2010/main" val="1788072378"/>
      </p:ext>
    </p:extLst>
  </p:cSld>
  <p:clrMapOvr>
    <a:masterClrMapping/>
  </p:clrMapOvr>
  <p:transition spd="slow" advClick="0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glob.png">
            <a:extLst>
              <a:ext uri="{FF2B5EF4-FFF2-40B4-BE49-F238E27FC236}">
                <a16:creationId xmlns:a16="http://schemas.microsoft.com/office/drawing/2014/main" id="{683D62E6-63A0-49C3-B160-68FB8F00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 flipH="1">
            <a:off x="2274072" y="-1"/>
            <a:ext cx="6869927" cy="52660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5653B1-BE68-4BD0-8CAD-E9A1061113AB}"/>
              </a:ext>
            </a:extLst>
          </p:cNvPr>
          <p:cNvSpPr txBox="1"/>
          <p:nvPr/>
        </p:nvSpPr>
        <p:spPr>
          <a:xfrm>
            <a:off x="311776" y="26685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049546-1E8A-4F29-B954-FF2F08257DE8}"/>
              </a:ext>
            </a:extLst>
          </p:cNvPr>
          <p:cNvSpPr txBox="1"/>
          <p:nvPr/>
        </p:nvSpPr>
        <p:spPr>
          <a:xfrm>
            <a:off x="87682" y="621800"/>
            <a:ext cx="539246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D62B2"/>
                </a:solidFill>
                <a:latin typeface="Trebuchet MS"/>
                <a:cs typeface="Trebuchet MS"/>
              </a:rPr>
              <a:t>On interrelation of regular and chaotic dynamics with topology of an ambient manifold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67AE1-DF29-4887-947E-C30EB831C1E3}"/>
              </a:ext>
            </a:extLst>
          </p:cNvPr>
          <p:cNvSpPr txBox="1"/>
          <p:nvPr/>
        </p:nvSpPr>
        <p:spPr>
          <a:xfrm>
            <a:off x="279990" y="2752317"/>
            <a:ext cx="52001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19/08 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17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00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1</a:t>
            </a:r>
            <a:br>
              <a:rPr lang="ru-RU" sz="2000" i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20/08 1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7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:00 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2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21/08 1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7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:00 Moscow time 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00E548-AC1F-4F60-8879-776CE1F2FC22}"/>
              </a:ext>
            </a:extLst>
          </p:cNvPr>
          <p:cNvSpPr txBox="1"/>
          <p:nvPr/>
        </p:nvSpPr>
        <p:spPr>
          <a:xfrm>
            <a:off x="706551" y="149747"/>
            <a:ext cx="43470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rebuchet MS" panose="020B0603020202020204" pitchFamily="34" charset="0"/>
                <a:cs typeface="Trebuchet MS"/>
              </a:rPr>
              <a:t>Professor </a:t>
            </a:r>
            <a:r>
              <a:rPr lang="en-US" sz="2400" b="1" i="0" u="none" strike="noStrike" baseline="0" dirty="0">
                <a:solidFill>
                  <a:srgbClr val="002060"/>
                </a:solidFill>
                <a:latin typeface="Trebuchet MS" panose="020B0603020202020204" pitchFamily="34" charset="0"/>
              </a:rPr>
              <a:t>Vyacheslav </a:t>
            </a:r>
            <a:r>
              <a:rPr lang="en-US" sz="2400" b="1" i="0" u="none" strike="noStrike" baseline="0" dirty="0" err="1">
                <a:solidFill>
                  <a:srgbClr val="002060"/>
                </a:solidFill>
                <a:latin typeface="Trebuchet MS" panose="020B0603020202020204" pitchFamily="34" charset="0"/>
              </a:rPr>
              <a:t>Grines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69443"/>
      </p:ext>
    </p:extLst>
  </p:cSld>
  <p:clrMapOvr>
    <a:masterClrMapping/>
  </p:clrMapOvr>
  <p:transition spd="slow" advClick="0" advTm="1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86</Words>
  <Application>Microsoft Office PowerPoint</Application>
  <PresentationFormat>Экран (16:9)</PresentationFormat>
  <Paragraphs>15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Trebuchet MS</vt:lpstr>
      <vt:lpstr>Office Theme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D Neverova</cp:lastModifiedBy>
  <cp:revision>58</cp:revision>
  <dcterms:created xsi:type="dcterms:W3CDTF">2017-01-25T11:18:17Z</dcterms:created>
  <dcterms:modified xsi:type="dcterms:W3CDTF">2020-08-17T17:49:37Z</dcterms:modified>
</cp:coreProperties>
</file>