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2" r:id="rId2"/>
    <p:sldId id="291" r:id="rId3"/>
    <p:sldId id="290" r:id="rId4"/>
    <p:sldId id="277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pos="5504">
          <p15:clr>
            <a:srgbClr val="A4A3A4"/>
          </p15:clr>
        </p15:guide>
        <p15:guide id="4" pos="2880">
          <p15:clr>
            <a:srgbClr val="A4A3A4"/>
          </p15:clr>
        </p15:guide>
        <p15:guide id="5" pos="1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2B2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F357B9-4223-4625-AD38-725E44C241CB}" v="5" dt="2020-08-17T06:17:55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napToGrid="0" snapToObjects="1" showGuides="1">
      <p:cViewPr varScale="1">
        <p:scale>
          <a:sx n="77" d="100"/>
          <a:sy n="77" d="100"/>
        </p:scale>
        <p:origin x="90" y="1098"/>
      </p:cViewPr>
      <p:guideLst>
        <p:guide orient="horz" pos="257"/>
        <p:guide orient="horz" pos="1620"/>
        <p:guide pos="5504"/>
        <p:guide pos="2880"/>
        <p:guide pos="1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Neverova" userId="570dcc263e46ad83" providerId="LiveId" clId="{33F357B9-4223-4625-AD38-725E44C241CB}"/>
    <pc:docChg chg="undo redo custSel addSld delSld modSld">
      <pc:chgData name="D Neverova" userId="570dcc263e46ad83" providerId="LiveId" clId="{33F357B9-4223-4625-AD38-725E44C241CB}" dt="2020-08-17T18:36:18.452" v="409"/>
      <pc:docMkLst>
        <pc:docMk/>
      </pc:docMkLst>
      <pc:sldChg chg="del">
        <pc:chgData name="D Neverova" userId="570dcc263e46ad83" providerId="LiveId" clId="{33F357B9-4223-4625-AD38-725E44C241CB}" dt="2020-08-11T10:35:06.197" v="0" actId="47"/>
        <pc:sldMkLst>
          <pc:docMk/>
          <pc:sldMk cId="3426285004" sldId="270"/>
        </pc:sldMkLst>
      </pc:sldChg>
      <pc:sldChg chg="del">
        <pc:chgData name="D Neverova" userId="570dcc263e46ad83" providerId="LiveId" clId="{33F357B9-4223-4625-AD38-725E44C241CB}" dt="2020-08-11T10:35:06.197" v="0" actId="47"/>
        <pc:sldMkLst>
          <pc:docMk/>
          <pc:sldMk cId="4069040511" sldId="272"/>
        </pc:sldMkLst>
      </pc:sldChg>
      <pc:sldChg chg="addSp modSp add del mod">
        <pc:chgData name="D Neverova" userId="570dcc263e46ad83" providerId="LiveId" clId="{33F357B9-4223-4625-AD38-725E44C241CB}" dt="2020-08-11T13:06:46.489" v="350" actId="1035"/>
        <pc:sldMkLst>
          <pc:docMk/>
          <pc:sldMk cId="1308669443" sldId="277"/>
        </pc:sldMkLst>
        <pc:spChg chg="mod">
          <ac:chgData name="D Neverova" userId="570dcc263e46ad83" providerId="LiveId" clId="{33F357B9-4223-4625-AD38-725E44C241CB}" dt="2020-08-11T13:05:44.066" v="329" actId="1035"/>
          <ac:spMkLst>
            <pc:docMk/>
            <pc:sldMk cId="1308669443" sldId="277"/>
            <ac:spMk id="2" creationId="{4D367AE1-DF29-4887-947E-C30EB831C1E3}"/>
          </ac:spMkLst>
        </pc:spChg>
        <pc:spChg chg="add mod">
          <ac:chgData name="D Neverova" userId="570dcc263e46ad83" providerId="LiveId" clId="{33F357B9-4223-4625-AD38-725E44C241CB}" dt="2020-08-11T13:06:42.449" v="346" actId="1036"/>
          <ac:spMkLst>
            <pc:docMk/>
            <pc:sldMk cId="1308669443" sldId="277"/>
            <ac:spMk id="7" creationId="{F100E548-AC1F-4F60-8879-776CE1F2FC22}"/>
          </ac:spMkLst>
        </pc:spChg>
        <pc:spChg chg="mod">
          <ac:chgData name="D Neverova" userId="570dcc263e46ad83" providerId="LiveId" clId="{33F357B9-4223-4625-AD38-725E44C241CB}" dt="2020-08-11T13:06:46.489" v="350" actId="1035"/>
          <ac:spMkLst>
            <pc:docMk/>
            <pc:sldMk cId="1308669443" sldId="277"/>
            <ac:spMk id="11" creationId="{37049546-1E8A-4F29-B954-FF2F08257DE8}"/>
          </ac:spMkLst>
        </pc:spChg>
      </pc:sldChg>
      <pc:sldChg chg="del">
        <pc:chgData name="D Neverova" userId="570dcc263e46ad83" providerId="LiveId" clId="{33F357B9-4223-4625-AD38-725E44C241CB}" dt="2020-08-11T10:35:06.197" v="0" actId="47"/>
        <pc:sldMkLst>
          <pc:docMk/>
          <pc:sldMk cId="2164233932" sldId="278"/>
        </pc:sldMkLst>
      </pc:sldChg>
      <pc:sldChg chg="del">
        <pc:chgData name="D Neverova" userId="570dcc263e46ad83" providerId="LiveId" clId="{33F357B9-4223-4625-AD38-725E44C241CB}" dt="2020-08-11T10:35:06.197" v="0" actId="47"/>
        <pc:sldMkLst>
          <pc:docMk/>
          <pc:sldMk cId="2713172171" sldId="283"/>
        </pc:sldMkLst>
      </pc:sldChg>
      <pc:sldChg chg="del">
        <pc:chgData name="D Neverova" userId="570dcc263e46ad83" providerId="LiveId" clId="{33F357B9-4223-4625-AD38-725E44C241CB}" dt="2020-08-11T10:35:06.197" v="0" actId="47"/>
        <pc:sldMkLst>
          <pc:docMk/>
          <pc:sldMk cId="1714979594" sldId="284"/>
        </pc:sldMkLst>
      </pc:sldChg>
      <pc:sldChg chg="del">
        <pc:chgData name="D Neverova" userId="570dcc263e46ad83" providerId="LiveId" clId="{33F357B9-4223-4625-AD38-725E44C241CB}" dt="2020-08-11T10:35:06.197" v="0" actId="47"/>
        <pc:sldMkLst>
          <pc:docMk/>
          <pc:sldMk cId="2041620142" sldId="285"/>
        </pc:sldMkLst>
      </pc:sldChg>
      <pc:sldChg chg="del">
        <pc:chgData name="D Neverova" userId="570dcc263e46ad83" providerId="LiveId" clId="{33F357B9-4223-4625-AD38-725E44C241CB}" dt="2020-08-11T10:35:06.197" v="0" actId="47"/>
        <pc:sldMkLst>
          <pc:docMk/>
          <pc:sldMk cId="2742260510" sldId="286"/>
        </pc:sldMkLst>
      </pc:sldChg>
      <pc:sldChg chg="del">
        <pc:chgData name="D Neverova" userId="570dcc263e46ad83" providerId="LiveId" clId="{33F357B9-4223-4625-AD38-725E44C241CB}" dt="2020-08-11T10:35:06.197" v="0" actId="47"/>
        <pc:sldMkLst>
          <pc:docMk/>
          <pc:sldMk cId="3987870836" sldId="287"/>
        </pc:sldMkLst>
      </pc:sldChg>
      <pc:sldChg chg="del">
        <pc:chgData name="D Neverova" userId="570dcc263e46ad83" providerId="LiveId" clId="{33F357B9-4223-4625-AD38-725E44C241CB}" dt="2020-08-11T10:35:06.197" v="0" actId="47"/>
        <pc:sldMkLst>
          <pc:docMk/>
          <pc:sldMk cId="2172957201" sldId="288"/>
        </pc:sldMkLst>
      </pc:sldChg>
      <pc:sldChg chg="del">
        <pc:chgData name="D Neverova" userId="570dcc263e46ad83" providerId="LiveId" clId="{33F357B9-4223-4625-AD38-725E44C241CB}" dt="2020-08-11T10:35:06.197" v="0" actId="47"/>
        <pc:sldMkLst>
          <pc:docMk/>
          <pc:sldMk cId="2017253012" sldId="289"/>
        </pc:sldMkLst>
      </pc:sldChg>
      <pc:sldChg chg="modSp add del mod">
        <pc:chgData name="D Neverova" userId="570dcc263e46ad83" providerId="LiveId" clId="{33F357B9-4223-4625-AD38-725E44C241CB}" dt="2020-08-17T06:17:55.358" v="402" actId="14826"/>
        <pc:sldMkLst>
          <pc:docMk/>
          <pc:sldMk cId="3248294792" sldId="290"/>
        </pc:sldMkLst>
        <pc:spChg chg="mod">
          <ac:chgData name="D Neverova" userId="570dcc263e46ad83" providerId="LiveId" clId="{33F357B9-4223-4625-AD38-725E44C241CB}" dt="2020-08-11T12:35:50.864" v="133" actId="20577"/>
          <ac:spMkLst>
            <pc:docMk/>
            <pc:sldMk cId="3248294792" sldId="290"/>
            <ac:spMk id="2" creationId="{9C18DA62-F48C-44A2-8020-E04FBBB5901C}"/>
          </ac:spMkLst>
        </pc:spChg>
        <pc:spChg chg="mod">
          <ac:chgData name="D Neverova" userId="570dcc263e46ad83" providerId="LiveId" clId="{33F357B9-4223-4625-AD38-725E44C241CB}" dt="2020-08-12T19:03:15.750" v="401" actId="20577"/>
          <ac:spMkLst>
            <pc:docMk/>
            <pc:sldMk cId="3248294792" sldId="290"/>
            <ac:spMk id="3" creationId="{1EBB7CFD-7E20-4701-B816-ABF5BC6C2E80}"/>
          </ac:spMkLst>
        </pc:spChg>
        <pc:picChg chg="mod">
          <ac:chgData name="D Neverova" userId="570dcc263e46ad83" providerId="LiveId" clId="{33F357B9-4223-4625-AD38-725E44C241CB}" dt="2020-08-17T06:17:55.358" v="402" actId="14826"/>
          <ac:picMkLst>
            <pc:docMk/>
            <pc:sldMk cId="3248294792" sldId="290"/>
            <ac:picMk id="1026" creationId="{CE1EC511-F358-4DE9-B509-8A3D25A8666E}"/>
          </ac:picMkLst>
        </pc:picChg>
      </pc:sldChg>
      <pc:sldChg chg="modSp add del mod">
        <pc:chgData name="D Neverova" userId="570dcc263e46ad83" providerId="LiveId" clId="{33F357B9-4223-4625-AD38-725E44C241CB}" dt="2020-08-17T18:36:18.452" v="409"/>
        <pc:sldMkLst>
          <pc:docMk/>
          <pc:sldMk cId="1788072378" sldId="291"/>
        </pc:sldMkLst>
        <pc:spChg chg="mod">
          <ac:chgData name="D Neverova" userId="570dcc263e46ad83" providerId="LiveId" clId="{33F357B9-4223-4625-AD38-725E44C241CB}" dt="2020-08-11T12:57:53.697" v="219" actId="20577"/>
          <ac:spMkLst>
            <pc:docMk/>
            <pc:sldMk cId="1788072378" sldId="291"/>
            <ac:spMk id="8" creationId="{05703466-4ABF-4911-AF60-CAAB38280CF4}"/>
          </ac:spMkLst>
        </pc:spChg>
        <pc:spChg chg="mod">
          <ac:chgData name="D Neverova" userId="570dcc263e46ad83" providerId="LiveId" clId="{33F357B9-4223-4625-AD38-725E44C241CB}" dt="2020-08-17T18:36:18.452" v="409"/>
          <ac:spMkLst>
            <pc:docMk/>
            <pc:sldMk cId="1788072378" sldId="291"/>
            <ac:spMk id="20" creationId="{20A47945-E885-40DF-9368-919004670EB6}"/>
          </ac:spMkLst>
        </pc:spChg>
      </pc:sldChg>
      <pc:sldChg chg="modSp add del mod setBg">
        <pc:chgData name="D Neverova" userId="570dcc263e46ad83" providerId="LiveId" clId="{33F357B9-4223-4625-AD38-725E44C241CB}" dt="2020-08-17T06:18:14.032" v="404"/>
        <pc:sldMkLst>
          <pc:docMk/>
          <pc:sldMk cId="3853851520" sldId="292"/>
        </pc:sldMkLst>
        <pc:spChg chg="mod">
          <ac:chgData name="D Neverova" userId="570dcc263e46ad83" providerId="LiveId" clId="{33F357B9-4223-4625-AD38-725E44C241CB}" dt="2020-08-17T06:18:14.032" v="404"/>
          <ac:spMkLst>
            <pc:docMk/>
            <pc:sldMk cId="3853851520" sldId="292"/>
            <ac:spMk id="7" creationId="{00000000-0000-0000-0000-000000000000}"/>
          </ac:spMkLst>
        </pc:spChg>
        <pc:picChg chg="mod">
          <ac:chgData name="D Neverova" userId="570dcc263e46ad83" providerId="LiveId" clId="{33F357B9-4223-4625-AD38-725E44C241CB}" dt="2020-08-11T10:40:26.996" v="51" actId="1076"/>
          <ac:picMkLst>
            <pc:docMk/>
            <pc:sldMk cId="3853851520" sldId="292"/>
            <ac:picMk id="2" creationId="{11512BFF-BEED-49D5-B2B7-BBCED9BBAC57}"/>
          </ac:picMkLst>
        </pc:picChg>
        <pc:picChg chg="mod">
          <ac:chgData name="D Neverova" userId="570dcc263e46ad83" providerId="LiveId" clId="{33F357B9-4223-4625-AD38-725E44C241CB}" dt="2020-08-11T10:41:07.810" v="71" actId="1076"/>
          <ac:picMkLst>
            <pc:docMk/>
            <pc:sldMk cId="3853851520" sldId="292"/>
            <ac:picMk id="3" creationId="{00000000-0000-0000-0000-000000000000}"/>
          </ac:picMkLst>
        </pc:picChg>
        <pc:picChg chg="mod">
          <ac:chgData name="D Neverova" userId="570dcc263e46ad83" providerId="LiveId" clId="{33F357B9-4223-4625-AD38-725E44C241CB}" dt="2020-08-11T10:41:15.699" v="72" actId="14100"/>
          <ac:picMkLst>
            <pc:docMk/>
            <pc:sldMk cId="3853851520" sldId="292"/>
            <ac:picMk id="8" creationId="{00000000-0000-0000-0000-000000000000}"/>
          </ac:picMkLst>
        </pc:picChg>
        <pc:picChg chg="mod">
          <ac:chgData name="D Neverova" userId="570dcc263e46ad83" providerId="LiveId" clId="{33F357B9-4223-4625-AD38-725E44C241CB}" dt="2020-08-11T10:41:28.091" v="73" actId="14100"/>
          <ac:picMkLst>
            <pc:docMk/>
            <pc:sldMk cId="3853851520" sldId="292"/>
            <ac:picMk id="9" creationId="{C273BC21-59AF-4574-93EA-CD582BD0A8BD}"/>
          </ac:picMkLst>
        </pc:picChg>
      </pc:sldChg>
      <pc:sldChg chg="add del">
        <pc:chgData name="D Neverova" userId="570dcc263e46ad83" providerId="LiveId" clId="{33F357B9-4223-4625-AD38-725E44C241CB}" dt="2020-08-11T10:35:18.687" v="2" actId="47"/>
        <pc:sldMkLst>
          <pc:docMk/>
          <pc:sldMk cId="2904781821" sldId="293"/>
        </pc:sldMkLst>
      </pc:sldChg>
    </pc:docChg>
  </pc:docChgLst>
  <pc:docChgLst>
    <pc:chgData name="D Neverova" userId="570dcc263e46ad83" providerId="LiveId" clId="{69D633EC-659C-444C-B07B-A2301A70B7A7}"/>
    <pc:docChg chg="undo custSel addSld delSld modSld">
      <pc:chgData name="D Neverova" userId="570dcc263e46ad83" providerId="LiveId" clId="{69D633EC-659C-444C-B07B-A2301A70B7A7}" dt="2020-08-09T20:25:31.123" v="406" actId="207"/>
      <pc:docMkLst>
        <pc:docMk/>
      </pc:docMkLst>
      <pc:sldChg chg="addSp delSp modSp mod">
        <pc:chgData name="D Neverova" userId="570dcc263e46ad83" providerId="LiveId" clId="{69D633EC-659C-444C-B07B-A2301A70B7A7}" dt="2020-08-09T20:18:06.618" v="327" actId="1036"/>
        <pc:sldMkLst>
          <pc:docMk/>
          <pc:sldMk cId="3426285004" sldId="270"/>
        </pc:sldMkLst>
        <pc:picChg chg="mod">
          <ac:chgData name="D Neverova" userId="570dcc263e46ad83" providerId="LiveId" clId="{69D633EC-659C-444C-B07B-A2301A70B7A7}" dt="2020-08-09T20:18:06.618" v="327" actId="1036"/>
          <ac:picMkLst>
            <pc:docMk/>
            <pc:sldMk cId="3426285004" sldId="270"/>
            <ac:picMk id="3" creationId="{00000000-0000-0000-0000-000000000000}"/>
          </ac:picMkLst>
        </pc:picChg>
        <pc:picChg chg="mod">
          <ac:chgData name="D Neverova" userId="570dcc263e46ad83" providerId="LiveId" clId="{69D633EC-659C-444C-B07B-A2301A70B7A7}" dt="2020-08-09T20:13:12.362" v="256" actId="1036"/>
          <ac:picMkLst>
            <pc:docMk/>
            <pc:sldMk cId="3426285004" sldId="270"/>
            <ac:picMk id="9" creationId="{C273BC21-59AF-4574-93EA-CD582BD0A8BD}"/>
          </ac:picMkLst>
        </pc:picChg>
        <pc:picChg chg="add del mod">
          <ac:chgData name="D Neverova" userId="570dcc263e46ad83" providerId="LiveId" clId="{69D633EC-659C-444C-B07B-A2301A70B7A7}" dt="2020-08-09T20:13:26.714" v="258" actId="1036"/>
          <ac:picMkLst>
            <pc:docMk/>
            <pc:sldMk cId="3426285004" sldId="270"/>
            <ac:picMk id="11" creationId="{D2177006-75D2-4251-ADB4-8650BBB7BFF6}"/>
          </ac:picMkLst>
        </pc:picChg>
      </pc:sldChg>
      <pc:sldChg chg="delSp mod modShow">
        <pc:chgData name="D Neverova" userId="570dcc263e46ad83" providerId="LiveId" clId="{69D633EC-659C-444C-B07B-A2301A70B7A7}" dt="2020-08-09T20:17:55.250" v="311" actId="478"/>
        <pc:sldMkLst>
          <pc:docMk/>
          <pc:sldMk cId="4069040511" sldId="272"/>
        </pc:sldMkLst>
        <pc:picChg chg="del">
          <ac:chgData name="D Neverova" userId="570dcc263e46ad83" providerId="LiveId" clId="{69D633EC-659C-444C-B07B-A2301A70B7A7}" dt="2020-08-09T20:17:55.250" v="311" actId="478"/>
          <ac:picMkLst>
            <pc:docMk/>
            <pc:sldMk cId="4069040511" sldId="272"/>
            <ac:picMk id="17" creationId="{00000000-0000-0000-0000-000000000000}"/>
          </ac:picMkLst>
        </pc:picChg>
      </pc:sldChg>
      <pc:sldChg chg="addSp modSp mod">
        <pc:chgData name="D Neverova" userId="570dcc263e46ad83" providerId="LiveId" clId="{69D633EC-659C-444C-B07B-A2301A70B7A7}" dt="2020-08-09T20:17:00.499" v="310" actId="113"/>
        <pc:sldMkLst>
          <pc:docMk/>
          <pc:sldMk cId="1308669443" sldId="277"/>
        </pc:sldMkLst>
        <pc:spChg chg="add mod">
          <ac:chgData name="D Neverova" userId="570dcc263e46ad83" providerId="LiveId" clId="{69D633EC-659C-444C-B07B-A2301A70B7A7}" dt="2020-08-09T20:17:00.499" v="310" actId="113"/>
          <ac:spMkLst>
            <pc:docMk/>
            <pc:sldMk cId="1308669443" sldId="277"/>
            <ac:spMk id="2" creationId="{4D367AE1-DF29-4887-947E-C30EB831C1E3}"/>
          </ac:spMkLst>
        </pc:spChg>
        <pc:spChg chg="mod">
          <ac:chgData name="D Neverova" userId="570dcc263e46ad83" providerId="LiveId" clId="{69D633EC-659C-444C-B07B-A2301A70B7A7}" dt="2020-08-09T20:12:18.762" v="224" actId="1076"/>
          <ac:spMkLst>
            <pc:docMk/>
            <pc:sldMk cId="1308669443" sldId="277"/>
            <ac:spMk id="11" creationId="{37049546-1E8A-4F29-B954-FF2F08257DE8}"/>
          </ac:spMkLst>
        </pc:spChg>
      </pc:sldChg>
      <pc:sldChg chg="delSp mod modShow">
        <pc:chgData name="D Neverova" userId="570dcc263e46ad83" providerId="LiveId" clId="{69D633EC-659C-444C-B07B-A2301A70B7A7}" dt="2020-08-09T20:07:53.798" v="171" actId="729"/>
        <pc:sldMkLst>
          <pc:docMk/>
          <pc:sldMk cId="2164233932" sldId="278"/>
        </pc:sldMkLst>
        <pc:picChg chg="del">
          <ac:chgData name="D Neverova" userId="570dcc263e46ad83" providerId="LiveId" clId="{69D633EC-659C-444C-B07B-A2301A70B7A7}" dt="2020-08-09T19:43:41.010" v="44" actId="478"/>
          <ac:picMkLst>
            <pc:docMk/>
            <pc:sldMk cId="2164233932" sldId="278"/>
            <ac:picMk id="16" creationId="{06FF750B-9F72-4186-9990-49E7CA4F94FA}"/>
          </ac:picMkLst>
        </pc:picChg>
      </pc:sldChg>
      <pc:sldChg chg="mod modShow">
        <pc:chgData name="D Neverova" userId="570dcc263e46ad83" providerId="LiveId" clId="{69D633EC-659C-444C-B07B-A2301A70B7A7}" dt="2020-08-09T19:37:41.099" v="7" actId="729"/>
        <pc:sldMkLst>
          <pc:docMk/>
          <pc:sldMk cId="2713172171" sldId="283"/>
        </pc:sldMkLst>
      </pc:sldChg>
      <pc:sldChg chg="mod modShow">
        <pc:chgData name="D Neverova" userId="570dcc263e46ad83" providerId="LiveId" clId="{69D633EC-659C-444C-B07B-A2301A70B7A7}" dt="2020-08-09T19:37:59.195" v="9" actId="729"/>
        <pc:sldMkLst>
          <pc:docMk/>
          <pc:sldMk cId="1714979594" sldId="284"/>
        </pc:sldMkLst>
      </pc:sldChg>
      <pc:sldChg chg="mod modShow">
        <pc:chgData name="D Neverova" userId="570dcc263e46ad83" providerId="LiveId" clId="{69D633EC-659C-444C-B07B-A2301A70B7A7}" dt="2020-08-09T19:37:43.075" v="8" actId="729"/>
        <pc:sldMkLst>
          <pc:docMk/>
          <pc:sldMk cId="2041620142" sldId="285"/>
        </pc:sldMkLst>
      </pc:sldChg>
      <pc:sldChg chg="delSp modSp mod modShow">
        <pc:chgData name="D Neverova" userId="570dcc263e46ad83" providerId="LiveId" clId="{69D633EC-659C-444C-B07B-A2301A70B7A7}" dt="2020-08-09T20:07:56.250" v="172" actId="729"/>
        <pc:sldMkLst>
          <pc:docMk/>
          <pc:sldMk cId="2742260510" sldId="286"/>
        </pc:sldMkLst>
        <pc:picChg chg="del mod">
          <ac:chgData name="D Neverova" userId="570dcc263e46ad83" providerId="LiveId" clId="{69D633EC-659C-444C-B07B-A2301A70B7A7}" dt="2020-08-09T19:43:37.281" v="43" actId="478"/>
          <ac:picMkLst>
            <pc:docMk/>
            <pc:sldMk cId="2742260510" sldId="286"/>
            <ac:picMk id="16" creationId="{06FF750B-9F72-4186-9990-49E7CA4F94FA}"/>
          </ac:picMkLst>
        </pc:picChg>
      </pc:sldChg>
      <pc:sldChg chg="modSp add del mod modShow">
        <pc:chgData name="D Neverova" userId="570dcc263e46ad83" providerId="LiveId" clId="{69D633EC-659C-444C-B07B-A2301A70B7A7}" dt="2020-08-09T19:41:06.149" v="41" actId="729"/>
        <pc:sldMkLst>
          <pc:docMk/>
          <pc:sldMk cId="3987870836" sldId="287"/>
        </pc:sldMkLst>
        <pc:spChg chg="mod">
          <ac:chgData name="D Neverova" userId="570dcc263e46ad83" providerId="LiveId" clId="{69D633EC-659C-444C-B07B-A2301A70B7A7}" dt="2020-08-09T19:40:57.729" v="39" actId="20577"/>
          <ac:spMkLst>
            <pc:docMk/>
            <pc:sldMk cId="3987870836" sldId="287"/>
            <ac:spMk id="3" creationId="{1EBB7CFD-7E20-4701-B816-ABF5BC6C2E80}"/>
          </ac:spMkLst>
        </pc:spChg>
      </pc:sldChg>
      <pc:sldChg chg="mod modShow">
        <pc:chgData name="D Neverova" userId="570dcc263e46ad83" providerId="LiveId" clId="{69D633EC-659C-444C-B07B-A2301A70B7A7}" dt="2020-08-09T20:14:22.891" v="259" actId="729"/>
        <pc:sldMkLst>
          <pc:docMk/>
          <pc:sldMk cId="2172957201" sldId="288"/>
        </pc:sldMkLst>
      </pc:sldChg>
      <pc:sldChg chg="mod modShow">
        <pc:chgData name="D Neverova" userId="570dcc263e46ad83" providerId="LiveId" clId="{69D633EC-659C-444C-B07B-A2301A70B7A7}" dt="2020-08-09T20:08:31.444" v="174" actId="729"/>
        <pc:sldMkLst>
          <pc:docMk/>
          <pc:sldMk cId="2017253012" sldId="289"/>
        </pc:sldMkLst>
      </pc:sldChg>
      <pc:sldChg chg="addSp delSp modSp add mod">
        <pc:chgData name="D Neverova" userId="570dcc263e46ad83" providerId="LiveId" clId="{69D633EC-659C-444C-B07B-A2301A70B7A7}" dt="2020-08-09T20:25:31.123" v="406" actId="207"/>
        <pc:sldMkLst>
          <pc:docMk/>
          <pc:sldMk cId="3248294792" sldId="290"/>
        </pc:sldMkLst>
        <pc:spChg chg="add mod">
          <ac:chgData name="D Neverova" userId="570dcc263e46ad83" providerId="LiveId" clId="{69D633EC-659C-444C-B07B-A2301A70B7A7}" dt="2020-08-09T20:25:31.123" v="406" actId="207"/>
          <ac:spMkLst>
            <pc:docMk/>
            <pc:sldMk cId="3248294792" sldId="290"/>
            <ac:spMk id="2" creationId="{9C18DA62-F48C-44A2-8020-E04FBBB5901C}"/>
          </ac:spMkLst>
        </pc:spChg>
        <pc:spChg chg="mod">
          <ac:chgData name="D Neverova" userId="570dcc263e46ad83" providerId="LiveId" clId="{69D633EC-659C-444C-B07B-A2301A70B7A7}" dt="2020-08-09T19:51:48.990" v="164" actId="2710"/>
          <ac:spMkLst>
            <pc:docMk/>
            <pc:sldMk cId="3248294792" sldId="290"/>
            <ac:spMk id="3" creationId="{1EBB7CFD-7E20-4701-B816-ABF5BC6C2E80}"/>
          </ac:spMkLst>
        </pc:spChg>
        <pc:picChg chg="add del mod">
          <ac:chgData name="D Neverova" userId="570dcc263e46ad83" providerId="LiveId" clId="{69D633EC-659C-444C-B07B-A2301A70B7A7}" dt="2020-08-09T20:02:47.897" v="170" actId="478"/>
          <ac:picMkLst>
            <pc:docMk/>
            <pc:sldMk cId="3248294792" sldId="290"/>
            <ac:picMk id="2" creationId="{9654E038-4E80-414D-B77F-85DDEC6414EF}"/>
          </ac:picMkLst>
        </pc:picChg>
        <pc:picChg chg="add mod">
          <ac:chgData name="D Neverova" userId="570dcc263e46ad83" providerId="LiveId" clId="{69D633EC-659C-444C-B07B-A2301A70B7A7}" dt="2020-08-09T20:24:01.313" v="358" actId="1076"/>
          <ac:picMkLst>
            <pc:docMk/>
            <pc:sldMk cId="3248294792" sldId="290"/>
            <ac:picMk id="1026" creationId="{CE1EC511-F358-4DE9-B509-8A3D25A8666E}"/>
          </ac:picMkLst>
        </pc:picChg>
      </pc:sldChg>
      <pc:sldChg chg="modSp add mod">
        <pc:chgData name="D Neverova" userId="570dcc263e46ad83" providerId="LiveId" clId="{69D633EC-659C-444C-B07B-A2301A70B7A7}" dt="2020-08-09T19:51:18.715" v="158" actId="20577"/>
        <pc:sldMkLst>
          <pc:docMk/>
          <pc:sldMk cId="1788072378" sldId="291"/>
        </pc:sldMkLst>
        <pc:spChg chg="mod">
          <ac:chgData name="D Neverova" userId="570dcc263e46ad83" providerId="LiveId" clId="{69D633EC-659C-444C-B07B-A2301A70B7A7}" dt="2020-08-09T19:51:18.715" v="158" actId="20577"/>
          <ac:spMkLst>
            <pc:docMk/>
            <pc:sldMk cId="1788072378" sldId="291"/>
            <ac:spMk id="20" creationId="{20A47945-E885-40DF-9368-919004670EB6}"/>
          </ac:spMkLst>
        </pc:spChg>
      </pc:sldChg>
      <pc:sldChg chg="new del">
        <pc:chgData name="D Neverova" userId="570dcc263e46ad83" providerId="LiveId" clId="{69D633EC-659C-444C-B07B-A2301A70B7A7}" dt="2020-08-09T20:08:41.060" v="175" actId="47"/>
        <pc:sldMkLst>
          <pc:docMk/>
          <pc:sldMk cId="710345475" sldId="292"/>
        </pc:sldMkLst>
      </pc:sldChg>
      <pc:sldChg chg="delSp modSp add del mod">
        <pc:chgData name="D Neverova" userId="570dcc263e46ad83" providerId="LiveId" clId="{69D633EC-659C-444C-B07B-A2301A70B7A7}" dt="2020-08-09T19:45:42.011" v="51" actId="2696"/>
        <pc:sldMkLst>
          <pc:docMk/>
          <pc:sldMk cId="799795633" sldId="292"/>
        </pc:sldMkLst>
        <pc:spChg chg="del mod">
          <ac:chgData name="D Neverova" userId="570dcc263e46ad83" providerId="LiveId" clId="{69D633EC-659C-444C-B07B-A2301A70B7A7}" dt="2020-08-09T19:45:36.670" v="48"/>
          <ac:spMkLst>
            <pc:docMk/>
            <pc:sldMk cId="799795633" sldId="292"/>
            <ac:spMk id="20" creationId="{20A47945-E885-40DF-9368-919004670EB6}"/>
          </ac:spMkLst>
        </pc:spChg>
      </pc:sldChg>
    </pc:docChg>
  </pc:docChgLst>
  <pc:docChgLst>
    <pc:chgData name="D Neverova" userId="570dcc263e46ad83" providerId="LiveId" clId="{2B4148D5-2109-4C9E-AAAF-A0E844486196}"/>
    <pc:docChg chg="custSel addSld modSld">
      <pc:chgData name="D Neverova" userId="570dcc263e46ad83" providerId="LiveId" clId="{2B4148D5-2109-4C9E-AAAF-A0E844486196}" dt="2020-08-10T10:54:19.209" v="79" actId="729"/>
      <pc:docMkLst>
        <pc:docMk/>
      </pc:docMkLst>
      <pc:sldChg chg="mod modShow">
        <pc:chgData name="D Neverova" userId="570dcc263e46ad83" providerId="LiveId" clId="{2B4148D5-2109-4C9E-AAAF-A0E844486196}" dt="2020-08-10T10:54:19.209" v="79" actId="729"/>
        <pc:sldMkLst>
          <pc:docMk/>
          <pc:sldMk cId="3426285004" sldId="270"/>
        </pc:sldMkLst>
      </pc:sldChg>
      <pc:sldChg chg="addSp delSp modSp add mod">
        <pc:chgData name="D Neverova" userId="570dcc263e46ad83" providerId="LiveId" clId="{2B4148D5-2109-4C9E-AAAF-A0E844486196}" dt="2020-08-10T09:58:48.555" v="78" actId="14100"/>
        <pc:sldMkLst>
          <pc:docMk/>
          <pc:sldMk cId="3853851520" sldId="292"/>
        </pc:sldMkLst>
        <pc:spChg chg="mod">
          <ac:chgData name="D Neverova" userId="570dcc263e46ad83" providerId="LiveId" clId="{2B4148D5-2109-4C9E-AAAF-A0E844486196}" dt="2020-08-10T09:58:29.987" v="63" actId="1035"/>
          <ac:spMkLst>
            <pc:docMk/>
            <pc:sldMk cId="3853851520" sldId="292"/>
            <ac:spMk id="7" creationId="{00000000-0000-0000-0000-000000000000}"/>
          </ac:spMkLst>
        </pc:spChg>
        <pc:picChg chg="add mod">
          <ac:chgData name="D Neverova" userId="570dcc263e46ad83" providerId="LiveId" clId="{2B4148D5-2109-4C9E-AAAF-A0E844486196}" dt="2020-08-10T09:58:42.771" v="77" actId="1076"/>
          <ac:picMkLst>
            <pc:docMk/>
            <pc:sldMk cId="3853851520" sldId="292"/>
            <ac:picMk id="2" creationId="{11512BFF-BEED-49D5-B2B7-BBCED9BBAC57}"/>
          </ac:picMkLst>
        </pc:picChg>
        <pc:picChg chg="mod">
          <ac:chgData name="D Neverova" userId="570dcc263e46ad83" providerId="LiveId" clId="{2B4148D5-2109-4C9E-AAAF-A0E844486196}" dt="2020-08-10T09:58:33.380" v="74" actId="1036"/>
          <ac:picMkLst>
            <pc:docMk/>
            <pc:sldMk cId="3853851520" sldId="292"/>
            <ac:picMk id="3" creationId="{00000000-0000-0000-0000-000000000000}"/>
          </ac:picMkLst>
        </pc:picChg>
        <pc:picChg chg="mod">
          <ac:chgData name="D Neverova" userId="570dcc263e46ad83" providerId="LiveId" clId="{2B4148D5-2109-4C9E-AAAF-A0E844486196}" dt="2020-08-10T09:58:48.555" v="78" actId="14100"/>
          <ac:picMkLst>
            <pc:docMk/>
            <pc:sldMk cId="3853851520" sldId="292"/>
            <ac:picMk id="8" creationId="{00000000-0000-0000-0000-000000000000}"/>
          </ac:picMkLst>
        </pc:picChg>
        <pc:picChg chg="mod">
          <ac:chgData name="D Neverova" userId="570dcc263e46ad83" providerId="LiveId" clId="{2B4148D5-2109-4C9E-AAAF-A0E844486196}" dt="2020-08-10T09:58:36.739" v="75" actId="14100"/>
          <ac:picMkLst>
            <pc:docMk/>
            <pc:sldMk cId="3853851520" sldId="292"/>
            <ac:picMk id="9" creationId="{C273BC21-59AF-4574-93EA-CD582BD0A8BD}"/>
          </ac:picMkLst>
        </pc:picChg>
        <pc:picChg chg="del">
          <ac:chgData name="D Neverova" userId="570dcc263e46ad83" providerId="LiveId" clId="{2B4148D5-2109-4C9E-AAAF-A0E844486196}" dt="2020-08-10T09:55:10.647" v="1" actId="478"/>
          <ac:picMkLst>
            <pc:docMk/>
            <pc:sldMk cId="3853851520" sldId="292"/>
            <ac:picMk id="11" creationId="{D2177006-75D2-4251-ADB4-8650BBB7BFF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9DEEC-DE7E-CD44-AF7C-218B86874FF2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FB765-8FD2-684F-9F48-543BB2C4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7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89BAF-6959-3046-B943-FEE51985CEF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9760D-F85B-C647-ABC5-35EE68EC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0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62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99208"/>
      </p:ext>
    </p:extLst>
  </p:cSld>
  <p:clrMapOvr>
    <a:masterClrMapping/>
  </p:clrMapOvr>
  <p:transition spd="slow" advClick="0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52354"/>
      </p:ext>
    </p:extLst>
  </p:cSld>
  <p:clrMapOvr>
    <a:masterClrMapping/>
  </p:clrMapOvr>
  <p:transition spd="slow" advClick="0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98565"/>
      </p:ext>
    </p:extLst>
  </p:cSld>
  <p:clrMapOvr>
    <a:masterClrMapping/>
  </p:clrMapOvr>
  <p:transition spd="slow" advClick="0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3661"/>
      </p:ext>
    </p:extLst>
  </p:cSld>
  <p:clrMapOvr>
    <a:masterClrMapping/>
  </p:clrMapOvr>
  <p:transition spd="slow" advClick="0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91633"/>
      </p:ext>
    </p:extLst>
  </p:cSld>
  <p:clrMapOvr>
    <a:masterClrMapping/>
  </p:clrMapOvr>
  <p:transition spd="slow" advClick="0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2821"/>
      </p:ext>
    </p:extLst>
  </p:cSld>
  <p:clrMapOvr>
    <a:masterClrMapping/>
  </p:clrMapOvr>
  <p:transition spd="slow" advClick="0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58021"/>
      </p:ext>
    </p:extLst>
  </p:cSld>
  <p:clrMapOvr>
    <a:masterClrMapping/>
  </p:clrMapOvr>
  <p:transition spd="slow" advClick="0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12723"/>
      </p:ext>
    </p:extLst>
  </p:cSld>
  <p:clrMapOvr>
    <a:masterClrMapping/>
  </p:clrMapOvr>
  <p:transition spd="slow" advClick="0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25991"/>
      </p:ext>
    </p:extLst>
  </p:cSld>
  <p:clrMapOvr>
    <a:masterClrMapping/>
  </p:clrMapOvr>
  <p:transition spd="slow" advClick="0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01640"/>
      </p:ext>
    </p:extLst>
  </p:cSld>
  <p:clrMapOvr>
    <a:masterClrMapping/>
  </p:clrMapOvr>
  <p:transition spd="slow" advClick="0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43961"/>
      </p:ext>
    </p:extLst>
  </p:cSld>
  <p:clrMapOvr>
    <a:masterClrMapping/>
  </p:clrMapOvr>
  <p:transition spd="slow" advClick="0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ED60-378B-9D4F-A5CD-C3E0ED5FA883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3403" y="20597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D62B2"/>
                </a:solidFill>
              </a:defRPr>
            </a:lvl1pPr>
          </a:lstStyle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3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0">
    <p:push dir="u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over.jpg">
            <a:extLst>
              <a:ext uri="{FF2B5EF4-FFF2-40B4-BE49-F238E27FC236}">
                <a16:creationId xmlns:a16="http://schemas.microsoft.com/office/drawing/2014/main" id="{C273BC21-59AF-4574-93EA-CD582BD0A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9293"/>
            <a:ext cx="9144000" cy="1874207"/>
          </a:xfrm>
          <a:prstGeom prst="rect">
            <a:avLst/>
          </a:prstGeom>
        </p:spPr>
      </p:pic>
      <p:pic>
        <p:nvPicPr>
          <p:cNvPr id="8" name="Picture 7" descr="glob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5" t="20120"/>
          <a:stretch/>
        </p:blipFill>
        <p:spPr>
          <a:xfrm>
            <a:off x="-1" y="-1"/>
            <a:ext cx="5295857" cy="389559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267200" y="3345782"/>
            <a:ext cx="4659315" cy="955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  <a:cs typeface="Trebuchet MS"/>
              </a:rPr>
              <a:t>D</a:t>
            </a:r>
            <a:r>
              <a:rPr lang="ru-RU" sz="2400" dirty="0">
                <a:solidFill>
                  <a:schemeClr val="bg1"/>
                </a:solidFill>
                <a:latin typeface="Trebuchet MS" panose="020B0603020202020204" pitchFamily="34" charset="0"/>
                <a:cs typeface="Trebuchet MS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  <a:cs typeface="Trebuchet MS"/>
              </a:rPr>
              <a:t>Sc</a:t>
            </a:r>
            <a:r>
              <a:rPr lang="ru-RU" sz="2400" dirty="0">
                <a:solidFill>
                  <a:schemeClr val="bg1"/>
                </a:solidFill>
                <a:latin typeface="Trebuchet MS" panose="020B0603020202020204" pitchFamily="34" charset="0"/>
                <a:cs typeface="Trebuchet MS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  <a:cs typeface="Trebuchet MS"/>
              </a:rPr>
              <a:t>, Professor </a:t>
            </a:r>
            <a:r>
              <a:rPr lang="en-US" sz="2400" i="0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Vitaly </a:t>
            </a:r>
            <a:r>
              <a:rPr lang="en-US" sz="2400" i="0" u="none" strike="noStrike" baseline="0" dirty="0" err="1">
                <a:solidFill>
                  <a:schemeClr val="bg1"/>
                </a:solidFill>
                <a:latin typeface="Trebuchet MS" panose="020B0603020202020204" pitchFamily="34" charset="0"/>
              </a:rPr>
              <a:t>Volpert</a:t>
            </a:r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</a:rPr>
              <a:t>,</a:t>
            </a:r>
          </a:p>
          <a:p>
            <a:pPr algn="l"/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</a:rPr>
              <a:t>French National Centre for Scientific Research,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 France,</a:t>
            </a:r>
            <a:endParaRPr lang="en-US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en-US" sz="2400" b="0" i="0" u="none" strike="noStrike" baseline="0" dirty="0">
                <a:solidFill>
                  <a:schemeClr val="bg1"/>
                </a:solidFill>
                <a:latin typeface="Trebuchet MS" panose="020B0603020202020204" pitchFamily="34" charset="0"/>
              </a:rPr>
              <a:t>RUDN University, Russia</a:t>
            </a:r>
          </a:p>
          <a:p>
            <a:pPr algn="just"/>
            <a:endParaRPr lang="en-US" sz="2400" b="0" i="0" u="none" strike="noStrike" baseline="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 descr="logo_RUDN_en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85" y="3722480"/>
            <a:ext cx="2854712" cy="849323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1512BFF-BEED-49D5-B2B7-BBCED9BBA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/>
        </p:blipFill>
        <p:spPr bwMode="auto">
          <a:xfrm>
            <a:off x="5361660" y="198306"/>
            <a:ext cx="2705623" cy="26852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53851520"/>
      </p:ext>
    </p:extLst>
  </p:cSld>
  <p:clrMapOvr>
    <a:masterClrMapping/>
  </p:clrMapOvr>
  <p:transition spd="slow" advClick="0" advTm="1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0A47945-E885-40DF-9368-919004670EB6}"/>
              </a:ext>
            </a:extLst>
          </p:cNvPr>
          <p:cNvSpPr/>
          <p:nvPr/>
        </p:nvSpPr>
        <p:spPr>
          <a:xfrm>
            <a:off x="123848" y="1627947"/>
            <a:ext cx="8805407" cy="336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rebuchet MS" panose="020B0603020202020204" pitchFamily="34" charset="0"/>
                <a:cs typeface="Times New Roman" panose="02020603050405020304" pitchFamily="18" charset="0"/>
              </a:rPr>
              <a:t>Prize of the Friends of the University of Lyon for the best DEA internship </a:t>
            </a:r>
          </a:p>
          <a:p>
            <a:pPr marL="285750" lvl="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rebuchet MS" panose="020B0603020202020204" pitchFamily="34" charset="0"/>
                <a:cs typeface="Times New Roman" panose="02020603050405020304" pitchFamily="18" charset="0"/>
              </a:rPr>
              <a:t>Best Paper Award at the 15th Microgravity and Space Processing Symposium for the paper “Effective interfacial tension induced convection in miscible fluids”</a:t>
            </a:r>
          </a:p>
          <a:p>
            <a:pPr marL="285750" lvl="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Schelkin</a:t>
            </a:r>
            <a:r>
              <a:rPr lang="en-US" dirty="0">
                <a:latin typeface="Trebuchet MS" panose="020B0603020202020204" pitchFamily="34" charset="0"/>
                <a:cs typeface="Times New Roman" panose="02020603050405020304" pitchFamily="18" charset="0"/>
              </a:rPr>
              <a:t> Prize of the Russian Academy of Sciences</a:t>
            </a:r>
          </a:p>
          <a:p>
            <a:pPr marL="285750" lvl="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Trebuchet MS" panose="020B0603020202020204" pitchFamily="34" charset="0"/>
                <a:cs typeface="Times New Roman" panose="02020603050405020304" pitchFamily="18" charset="0"/>
              </a:rPr>
              <a:t>Prize of the Competition for young researchers, Institute of Problems of Chemical Physics of RAS</a:t>
            </a:r>
          </a:p>
          <a:p>
            <a:pPr lvl="0">
              <a:lnSpc>
                <a:spcPct val="150000"/>
              </a:lnSpc>
            </a:pPr>
            <a:endParaRPr lang="en-US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endParaRPr lang="en-US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5703466-4ABF-4911-AF60-CAAB38280CF4}"/>
              </a:ext>
            </a:extLst>
          </p:cNvPr>
          <p:cNvSpPr txBox="1">
            <a:spLocks/>
          </p:cNvSpPr>
          <p:nvPr/>
        </p:nvSpPr>
        <p:spPr>
          <a:xfrm>
            <a:off x="414671" y="94991"/>
            <a:ext cx="4872946" cy="994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0D62B2"/>
                </a:solidFill>
                <a:latin typeface="Trebuchet MS"/>
                <a:cs typeface="Trebuchet MS"/>
              </a:rPr>
              <a:t>Scientific awards </a:t>
            </a:r>
            <a:br>
              <a:rPr lang="en-US" b="1" dirty="0">
                <a:solidFill>
                  <a:srgbClr val="0D62B2"/>
                </a:solidFill>
                <a:latin typeface="Trebuchet MS"/>
                <a:cs typeface="Trebuchet MS"/>
              </a:rPr>
            </a:br>
            <a:r>
              <a:rPr lang="en-US" b="1" dirty="0">
                <a:solidFill>
                  <a:srgbClr val="0D62B2"/>
                </a:solidFill>
                <a:latin typeface="Trebuchet MS"/>
                <a:cs typeface="Trebuchet MS"/>
              </a:rPr>
              <a:t>and Recognition</a:t>
            </a:r>
          </a:p>
        </p:txBody>
      </p:sp>
      <p:pic>
        <p:nvPicPr>
          <p:cNvPr id="9" name="Picture 6" descr="C:\D\_job\DFDE\DFDE-2017\постер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272" y="148069"/>
            <a:ext cx="2758190" cy="81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072378"/>
      </p:ext>
    </p:extLst>
  </p:cSld>
  <p:clrMapOvr>
    <a:masterClrMapping/>
  </p:clrMapOvr>
  <p:transition spd="slow" advClick="0" advTm="1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EBB7CFD-7E20-4701-B816-ABF5BC6C2E80}"/>
              </a:ext>
            </a:extLst>
          </p:cNvPr>
          <p:cNvSpPr/>
          <p:nvPr/>
        </p:nvSpPr>
        <p:spPr>
          <a:xfrm>
            <a:off x="66584" y="898443"/>
            <a:ext cx="8970878" cy="3575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700" b="0" i="0" u="none" strike="noStrike" baseline="0" dirty="0">
                <a:latin typeface="Trebuchet MS" panose="020B0603020202020204" pitchFamily="34" charset="0"/>
              </a:rPr>
              <a:t>General theory of elliptic equations in unbounded domains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700" b="0" i="0" u="none" strike="noStrike" baseline="0" dirty="0">
                <a:latin typeface="Trebuchet MS" panose="020B0603020202020204" pitchFamily="34" charset="0"/>
              </a:rPr>
              <a:t>Mathematical theory of reaction-diffusion waves with applications in chemical kinetics and combustion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700" b="0" i="0" u="none" strike="noStrike" baseline="0" dirty="0">
                <a:latin typeface="Trebuchet MS" panose="020B0603020202020204" pitchFamily="34" charset="0"/>
              </a:rPr>
              <a:t>Nonlocal reaction-diffusion equations and equations with delay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700" b="0" i="0" u="none" strike="noStrike" baseline="0" dirty="0">
                <a:latin typeface="Trebuchet MS" panose="020B0603020202020204" pitchFamily="34" charset="0"/>
              </a:rPr>
              <a:t>Vibrational thermal explosion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700" b="0" i="0" u="none" strike="noStrike" baseline="0" dirty="0">
                <a:latin typeface="Trebuchet MS" panose="020B0603020202020204" pitchFamily="34" charset="0"/>
              </a:rPr>
              <a:t>Capillary phenomena in miscible fluids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700" b="0" i="0" u="none" strike="noStrike" baseline="0" dirty="0">
                <a:latin typeface="Trebuchet MS" panose="020B0603020202020204" pitchFamily="34" charset="0"/>
              </a:rPr>
              <a:t>Mathematical theory of the origin and evolution of species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700" b="0" i="0" u="none" strike="noStrike" baseline="0" dirty="0">
                <a:latin typeface="Trebuchet MS" panose="020B0603020202020204" pitchFamily="34" charset="0"/>
              </a:rPr>
              <a:t>Mathematical theory and modeling of biomedical processes: atherosclerosis and other chronic inflammations, blood clotting and thrombosis, cancer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5703466-4ABF-4911-AF60-CAAB38280CF4}"/>
              </a:ext>
            </a:extLst>
          </p:cNvPr>
          <p:cNvSpPr txBox="1">
            <a:spLocks/>
          </p:cNvSpPr>
          <p:nvPr/>
        </p:nvSpPr>
        <p:spPr>
          <a:xfrm>
            <a:off x="430573" y="262393"/>
            <a:ext cx="5049695" cy="7587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0D62B2"/>
                </a:solidFill>
                <a:latin typeface="Trebuchet MS"/>
                <a:cs typeface="Trebuchet MS"/>
              </a:rPr>
              <a:t>Fields of interest</a:t>
            </a:r>
          </a:p>
        </p:txBody>
      </p:sp>
      <p:pic>
        <p:nvPicPr>
          <p:cNvPr id="8" name="Picture 6" descr="C:\D\_job\DFDE\DFDE-2017\постер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272" y="148069"/>
            <a:ext cx="2758190" cy="81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E1EC511-F358-4DE9-B509-8A3D25A86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>
            <a:off x="8039098" y="3984401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C18DA62-F48C-44A2-8020-E04FBBB5901C}"/>
              </a:ext>
            </a:extLst>
          </p:cNvPr>
          <p:cNvSpPr txBox="1"/>
          <p:nvPr/>
        </p:nvSpPr>
        <p:spPr>
          <a:xfrm>
            <a:off x="6701392" y="4213685"/>
            <a:ext cx="1380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D62B2"/>
                </a:solidFill>
              </a:rPr>
              <a:t>Professor</a:t>
            </a:r>
          </a:p>
          <a:p>
            <a:pPr algn="ctr"/>
            <a:r>
              <a:rPr lang="en-US" dirty="0" err="1">
                <a:solidFill>
                  <a:srgbClr val="0D62B2"/>
                </a:solidFill>
              </a:rPr>
              <a:t>Volpert‘s</a:t>
            </a:r>
            <a:r>
              <a:rPr lang="en-US" dirty="0">
                <a:solidFill>
                  <a:srgbClr val="0D62B2"/>
                </a:solidFill>
              </a:rPr>
              <a:t> CV:</a:t>
            </a:r>
            <a:endParaRPr lang="ru-RU" dirty="0">
              <a:solidFill>
                <a:srgbClr val="0D6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294792"/>
      </p:ext>
    </p:extLst>
  </p:cSld>
  <p:clrMapOvr>
    <a:masterClrMapping/>
  </p:clrMapOvr>
  <p:transition spd="slow" advClick="0" advTm="1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glob.png">
            <a:extLst>
              <a:ext uri="{FF2B5EF4-FFF2-40B4-BE49-F238E27FC236}">
                <a16:creationId xmlns:a16="http://schemas.microsoft.com/office/drawing/2014/main" id="{683D62E6-63A0-49C3-B160-68FB8F002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5" t="20120"/>
          <a:stretch/>
        </p:blipFill>
        <p:spPr>
          <a:xfrm flipH="1">
            <a:off x="2274072" y="-1"/>
            <a:ext cx="6869927" cy="52660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5653B1-BE68-4BD0-8CAD-E9A1061113AB}"/>
              </a:ext>
            </a:extLst>
          </p:cNvPr>
          <p:cNvSpPr txBox="1"/>
          <p:nvPr/>
        </p:nvSpPr>
        <p:spPr>
          <a:xfrm>
            <a:off x="311776" y="26685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>
              <a:solidFill>
                <a:srgbClr val="0D62B2"/>
              </a:solidFill>
              <a:latin typeface="Trebuchet MS"/>
              <a:cs typeface="Trebuchet M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049546-1E8A-4F29-B954-FF2F08257DE8}"/>
              </a:ext>
            </a:extLst>
          </p:cNvPr>
          <p:cNvSpPr txBox="1"/>
          <p:nvPr/>
        </p:nvSpPr>
        <p:spPr>
          <a:xfrm>
            <a:off x="279990" y="795976"/>
            <a:ext cx="520015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D62B2"/>
                </a:solidFill>
                <a:latin typeface="Trebuchet MS"/>
                <a:cs typeface="Trebuchet MS"/>
              </a:rPr>
              <a:t>Reaction-diffusion equations in biology </a:t>
            </a:r>
          </a:p>
          <a:p>
            <a:pPr algn="ctr"/>
            <a:r>
              <a:rPr lang="en-US" sz="3200" b="1" dirty="0">
                <a:solidFill>
                  <a:srgbClr val="0D62B2"/>
                </a:solidFill>
                <a:latin typeface="Trebuchet MS"/>
                <a:cs typeface="Trebuchet MS"/>
              </a:rPr>
              <a:t>and medicine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367AE1-DF29-4887-947E-C30EB831C1E3}"/>
              </a:ext>
            </a:extLst>
          </p:cNvPr>
          <p:cNvSpPr txBox="1"/>
          <p:nvPr/>
        </p:nvSpPr>
        <p:spPr>
          <a:xfrm>
            <a:off x="279989" y="2487871"/>
            <a:ext cx="520015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19/08 </a:t>
            </a:r>
            <a:r>
              <a:rPr lang="ru-RU" sz="2000" b="1" dirty="0">
                <a:solidFill>
                  <a:srgbClr val="002060"/>
                </a:solidFill>
                <a:latin typeface="Trebuchet MS"/>
                <a:cs typeface="Trebuchet MS"/>
              </a:rPr>
              <a:t>1</a:t>
            </a:r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8:</a:t>
            </a:r>
            <a:r>
              <a:rPr lang="ru-RU" sz="2000" b="1" dirty="0">
                <a:solidFill>
                  <a:srgbClr val="002060"/>
                </a:solidFill>
                <a:latin typeface="Trebuchet MS"/>
                <a:cs typeface="Trebuchet MS"/>
              </a:rPr>
              <a:t>00 </a:t>
            </a:r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Moscow time </a:t>
            </a:r>
            <a:br>
              <a:rPr lang="en-US" sz="2000" b="1" dirty="0">
                <a:solidFill>
                  <a:srgbClr val="0D62B2"/>
                </a:solidFill>
                <a:latin typeface="Trebuchet MS"/>
                <a:cs typeface="Trebuchet MS"/>
              </a:rPr>
            </a:br>
            <a:r>
              <a:rPr lang="en-US" sz="2000" i="1" dirty="0">
                <a:solidFill>
                  <a:srgbClr val="0D62B2"/>
                </a:solidFill>
                <a:latin typeface="Trebuchet MS"/>
                <a:cs typeface="Trebuchet MS"/>
              </a:rPr>
              <a:t>Lecture 1</a:t>
            </a:r>
            <a:br>
              <a:rPr lang="ru-RU" sz="2000" i="1" dirty="0">
                <a:solidFill>
                  <a:srgbClr val="0D62B2"/>
                </a:solidFill>
                <a:latin typeface="Trebuchet MS"/>
                <a:cs typeface="Trebuchet MS"/>
              </a:rPr>
            </a:br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20/08 18:00 Moscow time </a:t>
            </a:r>
            <a:br>
              <a:rPr lang="en-US" sz="2000" b="1" dirty="0">
                <a:solidFill>
                  <a:srgbClr val="0D62B2"/>
                </a:solidFill>
                <a:latin typeface="Trebuchet MS"/>
                <a:cs typeface="Trebuchet MS"/>
              </a:rPr>
            </a:br>
            <a:r>
              <a:rPr lang="en-US" sz="2000" i="1" dirty="0">
                <a:solidFill>
                  <a:srgbClr val="0D62B2"/>
                </a:solidFill>
                <a:latin typeface="Trebuchet MS"/>
                <a:cs typeface="Trebuchet MS"/>
              </a:rPr>
              <a:t>Lecture 2</a:t>
            </a:r>
          </a:p>
          <a:p>
            <a:pPr algn="ctr"/>
            <a:r>
              <a:rPr lang="en-US" sz="2000" i="1" dirty="0">
                <a:solidFill>
                  <a:srgbClr val="0D62B2"/>
                </a:solidFill>
                <a:latin typeface="Trebuchet MS"/>
                <a:cs typeface="Trebuchet MS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rebuchet MS"/>
                <a:cs typeface="Trebuchet MS"/>
              </a:rPr>
              <a:t>21/08 18:00 Moscow time </a:t>
            </a:r>
          </a:p>
          <a:p>
            <a:pPr algn="ctr"/>
            <a:r>
              <a:rPr lang="en-US" sz="2000" i="1" dirty="0">
                <a:solidFill>
                  <a:srgbClr val="0D62B2"/>
                </a:solidFill>
                <a:latin typeface="Trebuchet MS"/>
                <a:cs typeface="Trebuchet MS"/>
              </a:rPr>
              <a:t>Lecture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00E548-AC1F-4F60-8879-776CE1F2FC22}"/>
              </a:ext>
            </a:extLst>
          </p:cNvPr>
          <p:cNvSpPr txBox="1"/>
          <p:nvPr/>
        </p:nvSpPr>
        <p:spPr>
          <a:xfrm>
            <a:off x="1012270" y="170482"/>
            <a:ext cx="37355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Trebuchet MS" panose="020B0603020202020204" pitchFamily="34" charset="0"/>
                <a:cs typeface="Trebuchet MS"/>
              </a:rPr>
              <a:t>Professor </a:t>
            </a:r>
            <a:r>
              <a:rPr lang="en-US" sz="2400" b="1" i="0" u="none" strike="noStrike" baseline="0" dirty="0">
                <a:solidFill>
                  <a:srgbClr val="002060"/>
                </a:solidFill>
                <a:latin typeface="Trebuchet MS" panose="020B0603020202020204" pitchFamily="34" charset="0"/>
              </a:rPr>
              <a:t>Vitaly </a:t>
            </a:r>
            <a:r>
              <a:rPr lang="en-US" sz="2400" b="1" i="0" u="none" strike="noStrike" baseline="0" dirty="0" err="1">
                <a:solidFill>
                  <a:srgbClr val="002060"/>
                </a:solidFill>
                <a:latin typeface="Trebuchet MS" panose="020B0603020202020204" pitchFamily="34" charset="0"/>
              </a:rPr>
              <a:t>Volpert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69443"/>
      </p:ext>
    </p:extLst>
  </p:cSld>
  <p:clrMapOvr>
    <a:masterClrMapping/>
  </p:clrMapOvr>
  <p:transition spd="slow" advClick="0" advTm="1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196</Words>
  <Application>Microsoft Office PowerPoint</Application>
  <PresentationFormat>Экран (16:9)</PresentationFormat>
  <Paragraphs>25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Trebuchet MS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В ДВЕ И БОЛЕЕ СТРОК</dc:title>
  <dc:creator>Непомнящий Евгений</dc:creator>
  <cp:lastModifiedBy>D Neverova</cp:lastModifiedBy>
  <cp:revision>60</cp:revision>
  <dcterms:created xsi:type="dcterms:W3CDTF">2017-01-25T11:18:17Z</dcterms:created>
  <dcterms:modified xsi:type="dcterms:W3CDTF">2020-08-17T18:36:47Z</dcterms:modified>
</cp:coreProperties>
</file>