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0" r:id="rId2"/>
    <p:sldId id="272" r:id="rId3"/>
    <p:sldId id="283" r:id="rId4"/>
    <p:sldId id="278" r:id="rId5"/>
    <p:sldId id="289" r:id="rId6"/>
    <p:sldId id="288" r:id="rId7"/>
    <p:sldId id="284" r:id="rId8"/>
    <p:sldId id="276" r:id="rId9"/>
    <p:sldId id="275" r:id="rId10"/>
    <p:sldId id="274" r:id="rId11"/>
    <p:sldId id="282" r:id="rId12"/>
    <p:sldId id="277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7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5504">
          <p15:clr>
            <a:srgbClr val="A4A3A4"/>
          </p15:clr>
        </p15:guide>
        <p15:guide id="4" pos="2880">
          <p15:clr>
            <a:srgbClr val="A4A3A4"/>
          </p15:clr>
        </p15:guide>
        <p15:guide id="5" pos="1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2B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451814-11D7-4F63-BC97-EC2D14FE0CF7}" v="499" dt="2020-08-11T19:13:24.8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 snapToGrid="0" snapToObjects="1" showGuides="1">
      <p:cViewPr varScale="1">
        <p:scale>
          <a:sx n="84" d="100"/>
          <a:sy n="84" d="100"/>
        </p:scale>
        <p:origin x="780" y="52"/>
      </p:cViewPr>
      <p:guideLst>
        <p:guide orient="horz" pos="257"/>
        <p:guide orient="horz" pos="1620"/>
        <p:guide pos="5504"/>
        <p:guide pos="2880"/>
        <p:guide pos="1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Neverova" userId="570dcc263e46ad83" providerId="LiveId" clId="{0E451814-11D7-4F63-BC97-EC2D14FE0CF7}"/>
    <pc:docChg chg="undo redo custSel addSld delSld modSld sldOrd">
      <pc:chgData name="D Neverova" userId="570dcc263e46ad83" providerId="LiveId" clId="{0E451814-11D7-4F63-BC97-EC2D14FE0CF7}" dt="2020-08-11T19:16:30.840" v="1329" actId="1038"/>
      <pc:docMkLst>
        <pc:docMk/>
      </pc:docMkLst>
      <pc:sldChg chg="modSp mod modTransition">
        <pc:chgData name="D Neverova" userId="570dcc263e46ad83" providerId="LiveId" clId="{0E451814-11D7-4F63-BC97-EC2D14FE0CF7}" dt="2020-08-11T18:19:40.309" v="190" actId="1076"/>
        <pc:sldMkLst>
          <pc:docMk/>
          <pc:sldMk cId="3426285004" sldId="270"/>
        </pc:sldMkLst>
        <pc:spChg chg="mod">
          <ac:chgData name="D Neverova" userId="570dcc263e46ad83" providerId="LiveId" clId="{0E451814-11D7-4F63-BC97-EC2D14FE0CF7}" dt="2020-08-11T18:19:32.495" v="184" actId="1036"/>
          <ac:spMkLst>
            <pc:docMk/>
            <pc:sldMk cId="3426285004" sldId="270"/>
            <ac:spMk id="7" creationId="{00000000-0000-0000-0000-000000000000}"/>
          </ac:spMkLst>
        </pc:spChg>
        <pc:graphicFrameChg chg="mod">
          <ac:chgData name="D Neverova" userId="570dcc263e46ad83" providerId="LiveId" clId="{0E451814-11D7-4F63-BC97-EC2D14FE0CF7}" dt="2020-08-09T19:08:03.539" v="0" actId="20577"/>
          <ac:graphicFrameMkLst>
            <pc:docMk/>
            <pc:sldMk cId="3426285004" sldId="270"/>
            <ac:graphicFrameMk id="4" creationId="{B0100A29-DE82-4F47-900D-B85B8942D3DA}"/>
          </ac:graphicFrameMkLst>
        </pc:graphicFrameChg>
        <pc:picChg chg="mod">
          <ac:chgData name="D Neverova" userId="570dcc263e46ad83" providerId="LiveId" clId="{0E451814-11D7-4F63-BC97-EC2D14FE0CF7}" dt="2020-08-11T18:19:40.309" v="190" actId="1076"/>
          <ac:picMkLst>
            <pc:docMk/>
            <pc:sldMk cId="3426285004" sldId="270"/>
            <ac:picMk id="3" creationId="{00000000-0000-0000-0000-000000000000}"/>
          </ac:picMkLst>
        </pc:picChg>
        <pc:picChg chg="mod">
          <ac:chgData name="D Neverova" userId="570dcc263e46ad83" providerId="LiveId" clId="{0E451814-11D7-4F63-BC97-EC2D14FE0CF7}" dt="2020-08-11T18:19:12.095" v="170" actId="14100"/>
          <ac:picMkLst>
            <pc:docMk/>
            <pc:sldMk cId="3426285004" sldId="270"/>
            <ac:picMk id="9" creationId="{C273BC21-59AF-4574-93EA-CD582BD0A8BD}"/>
          </ac:picMkLst>
        </pc:picChg>
      </pc:sldChg>
      <pc:sldChg chg="addSp modSp mod modTransition">
        <pc:chgData name="D Neverova" userId="570dcc263e46ad83" providerId="LiveId" clId="{0E451814-11D7-4F63-BC97-EC2D14FE0CF7}" dt="2020-08-11T18:31:08.367" v="511" actId="6549"/>
        <pc:sldMkLst>
          <pc:docMk/>
          <pc:sldMk cId="4069040511" sldId="272"/>
        </pc:sldMkLst>
        <pc:spChg chg="mod">
          <ac:chgData name="D Neverova" userId="570dcc263e46ad83" providerId="LiveId" clId="{0E451814-11D7-4F63-BC97-EC2D14FE0CF7}" dt="2020-08-09T19:12:14.452" v="1" actId="20577"/>
          <ac:spMkLst>
            <pc:docMk/>
            <pc:sldMk cId="4069040511" sldId="272"/>
            <ac:spMk id="2" creationId="{00000000-0000-0000-0000-000000000000}"/>
          </ac:spMkLst>
        </pc:spChg>
        <pc:spChg chg="mod">
          <ac:chgData name="D Neverova" userId="570dcc263e46ad83" providerId="LiveId" clId="{0E451814-11D7-4F63-BC97-EC2D14FE0CF7}" dt="2020-08-11T18:31:08.367" v="511" actId="6549"/>
          <ac:spMkLst>
            <pc:docMk/>
            <pc:sldMk cId="4069040511" sldId="272"/>
            <ac:spMk id="9" creationId="{05703466-4ABF-4911-AF60-CAAB38280CF4}"/>
          </ac:spMkLst>
        </pc:spChg>
        <pc:spChg chg="add mod">
          <ac:chgData name="D Neverova" userId="570dcc263e46ad83" providerId="LiveId" clId="{0E451814-11D7-4F63-BC97-EC2D14FE0CF7}" dt="2020-08-11T18:24:15.918" v="348" actId="1076"/>
          <ac:spMkLst>
            <pc:docMk/>
            <pc:sldMk cId="4069040511" sldId="272"/>
            <ac:spMk id="10" creationId="{7F824B16-848D-4C23-BEC5-4E7191678017}"/>
          </ac:spMkLst>
        </pc:spChg>
        <pc:spChg chg="mod">
          <ac:chgData name="D Neverova" userId="570dcc263e46ad83" providerId="LiveId" clId="{0E451814-11D7-4F63-BC97-EC2D14FE0CF7}" dt="2020-08-11T18:23:57.650" v="336"/>
          <ac:spMkLst>
            <pc:docMk/>
            <pc:sldMk cId="4069040511" sldId="272"/>
            <ac:spMk id="20" creationId="{20A47945-E885-40DF-9368-919004670EB6}"/>
          </ac:spMkLst>
        </pc:spChg>
      </pc:sldChg>
      <pc:sldChg chg="addSp delSp modSp mod modTransition">
        <pc:chgData name="D Neverova" userId="570dcc263e46ad83" providerId="LiveId" clId="{0E451814-11D7-4F63-BC97-EC2D14FE0CF7}" dt="2020-08-11T18:30:25.953" v="488" actId="113"/>
        <pc:sldMkLst>
          <pc:docMk/>
          <pc:sldMk cId="3563035532" sldId="274"/>
        </pc:sldMkLst>
        <pc:spChg chg="add">
          <ac:chgData name="D Neverova" userId="570dcc263e46ad83" providerId="LiveId" clId="{0E451814-11D7-4F63-BC97-EC2D14FE0CF7}" dt="2020-08-11T18:25:32.201" v="373" actId="22"/>
          <ac:spMkLst>
            <pc:docMk/>
            <pc:sldMk cId="3563035532" sldId="274"/>
            <ac:spMk id="3" creationId="{720E7520-63C1-47A2-93AD-4DBDBC3C69AF}"/>
          </ac:spMkLst>
        </pc:spChg>
        <pc:spChg chg="add mod">
          <ac:chgData name="D Neverova" userId="570dcc263e46ad83" providerId="LiveId" clId="{0E451814-11D7-4F63-BC97-EC2D14FE0CF7}" dt="2020-08-11T18:30:25.953" v="488" actId="113"/>
          <ac:spMkLst>
            <pc:docMk/>
            <pc:sldMk cId="3563035532" sldId="274"/>
            <ac:spMk id="4" creationId="{0CFA3E0E-09AC-457D-973B-F98891700E1D}"/>
          </ac:spMkLst>
        </pc:spChg>
        <pc:spChg chg="del">
          <ac:chgData name="D Neverova" userId="570dcc263e46ad83" providerId="LiveId" clId="{0E451814-11D7-4F63-BC97-EC2D14FE0CF7}" dt="2020-08-11T18:30:17.967" v="473" actId="478"/>
          <ac:spMkLst>
            <pc:docMk/>
            <pc:sldMk cId="3563035532" sldId="274"/>
            <ac:spMk id="7" creationId="{05703466-4ABF-4911-AF60-CAAB38280CF4}"/>
          </ac:spMkLst>
        </pc:spChg>
        <pc:picChg chg="add">
          <ac:chgData name="D Neverova" userId="570dcc263e46ad83" providerId="LiveId" clId="{0E451814-11D7-4F63-BC97-EC2D14FE0CF7}" dt="2020-08-11T18:25:32.201" v="373" actId="22"/>
          <ac:picMkLst>
            <pc:docMk/>
            <pc:sldMk cId="3563035532" sldId="274"/>
            <ac:picMk id="2" creationId="{E3FDED82-56E7-458A-A46E-56B184F0AEBB}"/>
          </ac:picMkLst>
        </pc:picChg>
        <pc:picChg chg="del">
          <ac:chgData name="D Neverova" userId="570dcc263e46ad83" providerId="LiveId" clId="{0E451814-11D7-4F63-BC97-EC2D14FE0CF7}" dt="2020-08-11T18:25:31.864" v="372" actId="478"/>
          <ac:picMkLst>
            <pc:docMk/>
            <pc:sldMk cId="3563035532" sldId="274"/>
            <ac:picMk id="8" creationId="{00000000-0000-0000-0000-000000000000}"/>
          </ac:picMkLst>
        </pc:picChg>
        <pc:picChg chg="mod">
          <ac:chgData name="D Neverova" userId="570dcc263e46ad83" providerId="LiveId" clId="{0E451814-11D7-4F63-BC97-EC2D14FE0CF7}" dt="2020-08-11T18:25:37.190" v="378" actId="1036"/>
          <ac:picMkLst>
            <pc:docMk/>
            <pc:sldMk cId="3563035532" sldId="274"/>
            <ac:picMk id="7179" creationId="{00000000-0000-0000-0000-000000000000}"/>
          </ac:picMkLst>
        </pc:picChg>
      </pc:sldChg>
      <pc:sldChg chg="addSp delSp modSp mod modTransition">
        <pc:chgData name="D Neverova" userId="570dcc263e46ad83" providerId="LiveId" clId="{0E451814-11D7-4F63-BC97-EC2D14FE0CF7}" dt="2020-08-11T18:25:45.472" v="382" actId="22"/>
        <pc:sldMkLst>
          <pc:docMk/>
          <pc:sldMk cId="2850535221" sldId="275"/>
        </pc:sldMkLst>
        <pc:spChg chg="mod">
          <ac:chgData name="D Neverova" userId="570dcc263e46ad83" providerId="LiveId" clId="{0E451814-11D7-4F63-BC97-EC2D14FE0CF7}" dt="2020-08-09T19:26:03.034" v="163" actId="6549"/>
          <ac:spMkLst>
            <pc:docMk/>
            <pc:sldMk cId="2850535221" sldId="275"/>
            <ac:spMk id="8" creationId="{05703466-4ABF-4911-AF60-CAAB38280CF4}"/>
          </ac:spMkLst>
        </pc:spChg>
        <pc:spChg chg="add">
          <ac:chgData name="D Neverova" userId="570dcc263e46ad83" providerId="LiveId" clId="{0E451814-11D7-4F63-BC97-EC2D14FE0CF7}" dt="2020-08-11T18:25:45.472" v="382" actId="22"/>
          <ac:spMkLst>
            <pc:docMk/>
            <pc:sldMk cId="2850535221" sldId="275"/>
            <ac:spMk id="10" creationId="{CF6DBE2F-7092-44AC-AE37-E6965CFB758F}"/>
          </ac:spMkLst>
        </pc:spChg>
        <pc:spChg chg="mod">
          <ac:chgData name="D Neverova" userId="570dcc263e46ad83" providerId="LiveId" clId="{0E451814-11D7-4F63-BC97-EC2D14FE0CF7}" dt="2020-08-09T19:26:13.258" v="164" actId="20577"/>
          <ac:spMkLst>
            <pc:docMk/>
            <pc:sldMk cId="2850535221" sldId="275"/>
            <ac:spMk id="20" creationId="{20A47945-E885-40DF-9368-919004670EB6}"/>
          </ac:spMkLst>
        </pc:spChg>
        <pc:picChg chg="add">
          <ac:chgData name="D Neverova" userId="570dcc263e46ad83" providerId="LiveId" clId="{0E451814-11D7-4F63-BC97-EC2D14FE0CF7}" dt="2020-08-11T18:25:45.472" v="382" actId="22"/>
          <ac:picMkLst>
            <pc:docMk/>
            <pc:sldMk cId="2850535221" sldId="275"/>
            <ac:picMk id="2" creationId="{3F505247-EA03-4DF6-B0CD-6139329ECEEF}"/>
          </ac:picMkLst>
        </pc:picChg>
        <pc:picChg chg="del">
          <ac:chgData name="D Neverova" userId="570dcc263e46ad83" providerId="LiveId" clId="{0E451814-11D7-4F63-BC97-EC2D14FE0CF7}" dt="2020-08-11T18:25:45.206" v="381" actId="478"/>
          <ac:picMkLst>
            <pc:docMk/>
            <pc:sldMk cId="2850535221" sldId="275"/>
            <ac:picMk id="9" creationId="{00000000-0000-0000-0000-000000000000}"/>
          </ac:picMkLst>
        </pc:picChg>
      </pc:sldChg>
      <pc:sldChg chg="addSp delSp modSp mod modTransition">
        <pc:chgData name="D Neverova" userId="570dcc263e46ad83" providerId="LiveId" clId="{0E451814-11D7-4F63-BC97-EC2D14FE0CF7}" dt="2020-08-11T19:16:30.840" v="1329" actId="1038"/>
        <pc:sldMkLst>
          <pc:docMk/>
          <pc:sldMk cId="3169309165" sldId="276"/>
        </pc:sldMkLst>
        <pc:spChg chg="mod">
          <ac:chgData name="D Neverova" userId="570dcc263e46ad83" providerId="LiveId" clId="{0E451814-11D7-4F63-BC97-EC2D14FE0CF7}" dt="2020-08-11T18:51:22.882" v="990" actId="207"/>
          <ac:spMkLst>
            <pc:docMk/>
            <pc:sldMk cId="3169309165" sldId="276"/>
            <ac:spMk id="2" creationId="{00000000-0000-0000-0000-000000000000}"/>
          </ac:spMkLst>
        </pc:spChg>
        <pc:spChg chg="mod">
          <ac:chgData name="D Neverova" userId="570dcc263e46ad83" providerId="LiveId" clId="{0E451814-11D7-4F63-BC97-EC2D14FE0CF7}" dt="2020-08-11T19:16:30.840" v="1329" actId="1038"/>
          <ac:spMkLst>
            <pc:docMk/>
            <pc:sldMk cId="3169309165" sldId="276"/>
            <ac:spMk id="3" creationId="{1EBB7CFD-7E20-4701-B816-ABF5BC6C2E80}"/>
          </ac:spMkLst>
        </pc:spChg>
        <pc:spChg chg="add">
          <ac:chgData name="D Neverova" userId="570dcc263e46ad83" providerId="LiveId" clId="{0E451814-11D7-4F63-BC97-EC2D14FE0CF7}" dt="2020-08-11T18:25:27.159" v="371" actId="22"/>
          <ac:spMkLst>
            <pc:docMk/>
            <pc:sldMk cId="3169309165" sldId="276"/>
            <ac:spMk id="5" creationId="{76AA7BC6-BEB2-40B2-A92C-4E8E132F6D31}"/>
          </ac:spMkLst>
        </pc:spChg>
        <pc:spChg chg="add del mod">
          <ac:chgData name="D Neverova" userId="570dcc263e46ad83" providerId="LiveId" clId="{0E451814-11D7-4F63-BC97-EC2D14FE0CF7}" dt="2020-08-11T18:30:56.311" v="509" actId="6549"/>
          <ac:spMkLst>
            <pc:docMk/>
            <pc:sldMk cId="3169309165" sldId="276"/>
            <ac:spMk id="6" creationId="{42E8485A-D74B-420D-8E75-C6210C229BF3}"/>
          </ac:spMkLst>
        </pc:spChg>
        <pc:spChg chg="del mod">
          <ac:chgData name="D Neverova" userId="570dcc263e46ad83" providerId="LiveId" clId="{0E451814-11D7-4F63-BC97-EC2D14FE0CF7}" dt="2020-08-11T18:29:50.094" v="471" actId="478"/>
          <ac:spMkLst>
            <pc:docMk/>
            <pc:sldMk cId="3169309165" sldId="276"/>
            <ac:spMk id="7" creationId="{05703466-4ABF-4911-AF60-CAAB38280CF4}"/>
          </ac:spMkLst>
        </pc:spChg>
        <pc:spChg chg="add mod">
          <ac:chgData name="D Neverova" userId="570dcc263e46ad83" providerId="LiveId" clId="{0E451814-11D7-4F63-BC97-EC2D14FE0CF7}" dt="2020-08-11T18:51:19.389" v="989" actId="207"/>
          <ac:spMkLst>
            <pc:docMk/>
            <pc:sldMk cId="3169309165" sldId="276"/>
            <ac:spMk id="16" creationId="{7A1F5E6A-3FCC-4E17-AB6C-6800D00AA528}"/>
          </ac:spMkLst>
        </pc:spChg>
        <pc:spChg chg="add mod">
          <ac:chgData name="D Neverova" userId="570dcc263e46ad83" providerId="LiveId" clId="{0E451814-11D7-4F63-BC97-EC2D14FE0CF7}" dt="2020-08-11T19:10:32.065" v="1269" actId="20577"/>
          <ac:spMkLst>
            <pc:docMk/>
            <pc:sldMk cId="3169309165" sldId="276"/>
            <ac:spMk id="20" creationId="{4B4D5719-10ED-47B3-BAFB-C90A5DAAEE8F}"/>
          </ac:spMkLst>
        </pc:spChg>
        <pc:picChg chg="add">
          <ac:chgData name="D Neverova" userId="570dcc263e46ad83" providerId="LiveId" clId="{0E451814-11D7-4F63-BC97-EC2D14FE0CF7}" dt="2020-08-11T18:25:27.159" v="371" actId="22"/>
          <ac:picMkLst>
            <pc:docMk/>
            <pc:sldMk cId="3169309165" sldId="276"/>
            <ac:picMk id="4" creationId="{F55BC7C0-08C9-4BC5-A28D-5E45F395D38A}"/>
          </ac:picMkLst>
        </pc:picChg>
        <pc:picChg chg="del">
          <ac:chgData name="D Neverova" userId="570dcc263e46ad83" providerId="LiveId" clId="{0E451814-11D7-4F63-BC97-EC2D14FE0CF7}" dt="2020-08-11T18:25:26.855" v="370" actId="478"/>
          <ac:picMkLst>
            <pc:docMk/>
            <pc:sldMk cId="3169309165" sldId="276"/>
            <ac:picMk id="8" creationId="{00000000-0000-0000-0000-000000000000}"/>
          </ac:picMkLst>
        </pc:picChg>
        <pc:picChg chg="add mod">
          <ac:chgData name="D Neverova" userId="570dcc263e46ad83" providerId="LiveId" clId="{0E451814-11D7-4F63-BC97-EC2D14FE0CF7}" dt="2020-08-11T19:13:24.896" v="1287" actId="1037"/>
          <ac:picMkLst>
            <pc:docMk/>
            <pc:sldMk cId="3169309165" sldId="276"/>
            <ac:picMk id="12" creationId="{22942C1A-DA53-40BD-B613-96D275E9126E}"/>
          </ac:picMkLst>
        </pc:picChg>
        <pc:picChg chg="add del">
          <ac:chgData name="D Neverova" userId="570dcc263e46ad83" providerId="LiveId" clId="{0E451814-11D7-4F63-BC97-EC2D14FE0CF7}" dt="2020-08-11T18:46:37.824" v="889" actId="22"/>
          <ac:picMkLst>
            <pc:docMk/>
            <pc:sldMk cId="3169309165" sldId="276"/>
            <ac:picMk id="14" creationId="{2871CEE3-294D-4789-9811-C2BA60D4AF9F}"/>
          </ac:picMkLst>
        </pc:picChg>
        <pc:picChg chg="del mod">
          <ac:chgData name="D Neverova" userId="570dcc263e46ad83" providerId="LiveId" clId="{0E451814-11D7-4F63-BC97-EC2D14FE0CF7}" dt="2020-08-11T18:41:22.919" v="625" actId="478"/>
          <ac:picMkLst>
            <pc:docMk/>
            <pc:sldMk cId="3169309165" sldId="276"/>
            <ac:picMk id="6146" creationId="{00000000-0000-0000-0000-000000000000}"/>
          </ac:picMkLst>
        </pc:picChg>
      </pc:sldChg>
      <pc:sldChg chg="modTransition">
        <pc:chgData name="D Neverova" userId="570dcc263e46ad83" providerId="LiveId" clId="{0E451814-11D7-4F63-BC97-EC2D14FE0CF7}" dt="2020-08-09T19:28:13.341" v="168"/>
        <pc:sldMkLst>
          <pc:docMk/>
          <pc:sldMk cId="1308669443" sldId="277"/>
        </pc:sldMkLst>
      </pc:sldChg>
      <pc:sldChg chg="addSp delSp modSp mod modTransition">
        <pc:chgData name="D Neverova" userId="570dcc263e46ad83" providerId="LiveId" clId="{0E451814-11D7-4F63-BC97-EC2D14FE0CF7}" dt="2020-08-11T18:31:25.784" v="512" actId="6549"/>
        <pc:sldMkLst>
          <pc:docMk/>
          <pc:sldMk cId="2164233932" sldId="278"/>
        </pc:sldMkLst>
        <pc:spChg chg="add mod">
          <ac:chgData name="D Neverova" userId="570dcc263e46ad83" providerId="LiveId" clId="{0E451814-11D7-4F63-BC97-EC2D14FE0CF7}" dt="2020-08-11T18:31:25.784" v="512" actId="6549"/>
          <ac:spMkLst>
            <pc:docMk/>
            <pc:sldMk cId="2164233932" sldId="278"/>
            <ac:spMk id="3" creationId="{9C0C6BCA-6FCE-45AE-BEE1-AD029794A2F8}"/>
          </ac:spMkLst>
        </pc:spChg>
        <pc:spChg chg="del mod">
          <ac:chgData name="D Neverova" userId="570dcc263e46ad83" providerId="LiveId" clId="{0E451814-11D7-4F63-BC97-EC2D14FE0CF7}" dt="2020-08-11T18:26:51.502" v="389" actId="478"/>
          <ac:spMkLst>
            <pc:docMk/>
            <pc:sldMk cId="2164233932" sldId="278"/>
            <ac:spMk id="8" creationId="{05703466-4ABF-4911-AF60-CAAB38280CF4}"/>
          </ac:spMkLst>
        </pc:spChg>
        <pc:spChg chg="mod">
          <ac:chgData name="D Neverova" userId="570dcc263e46ad83" providerId="LiveId" clId="{0E451814-11D7-4F63-BC97-EC2D14FE0CF7}" dt="2020-08-11T18:18:12.272" v="169" actId="2711"/>
          <ac:spMkLst>
            <pc:docMk/>
            <pc:sldMk cId="2164233932" sldId="278"/>
            <ac:spMk id="20" creationId="{20A47945-E885-40DF-9368-919004670EB6}"/>
          </ac:spMkLst>
        </pc:spChg>
        <pc:graphicFrameChg chg="mod">
          <ac:chgData name="D Neverova" userId="570dcc263e46ad83" providerId="LiveId" clId="{0E451814-11D7-4F63-BC97-EC2D14FE0CF7}" dt="2020-08-11T18:22:19.053" v="289" actId="1076"/>
          <ac:graphicFrameMkLst>
            <pc:docMk/>
            <pc:sldMk cId="2164233932" sldId="278"/>
            <ac:graphicFrameMk id="2" creationId="{B622546B-4D63-4856-A7AA-F151D62C6B6E}"/>
          </ac:graphicFrameMkLst>
        </pc:graphicFrameChg>
        <pc:picChg chg="mod">
          <ac:chgData name="D Neverova" userId="570dcc263e46ad83" providerId="LiveId" clId="{0E451814-11D7-4F63-BC97-EC2D14FE0CF7}" dt="2020-08-11T18:22:21.701" v="290" actId="14100"/>
          <ac:picMkLst>
            <pc:docMk/>
            <pc:sldMk cId="2164233932" sldId="278"/>
            <ac:picMk id="4098" creationId="{00000000-0000-0000-0000-000000000000}"/>
          </ac:picMkLst>
        </pc:picChg>
      </pc:sldChg>
      <pc:sldChg chg="addSp delSp modSp mod modTransition">
        <pc:chgData name="D Neverova" userId="570dcc263e46ad83" providerId="LiveId" clId="{0E451814-11D7-4F63-BC97-EC2D14FE0CF7}" dt="2020-08-11T18:31:56.648" v="515" actId="20577"/>
        <pc:sldMkLst>
          <pc:docMk/>
          <pc:sldMk cId="1929912065" sldId="282"/>
        </pc:sldMkLst>
        <pc:spChg chg="add">
          <ac:chgData name="D Neverova" userId="570dcc263e46ad83" providerId="LiveId" clId="{0E451814-11D7-4F63-BC97-EC2D14FE0CF7}" dt="2020-08-11T18:25:41.824" v="380" actId="22"/>
          <ac:spMkLst>
            <pc:docMk/>
            <pc:sldMk cId="1929912065" sldId="282"/>
            <ac:spMk id="4" creationId="{0119D254-A6A4-43B8-8E74-56A6129CC50A}"/>
          </ac:spMkLst>
        </pc:spChg>
        <pc:spChg chg="add mod">
          <ac:chgData name="D Neverova" userId="570dcc263e46ad83" providerId="LiveId" clId="{0E451814-11D7-4F63-BC97-EC2D14FE0CF7}" dt="2020-08-11T18:30:42.968" v="504" actId="20577"/>
          <ac:spMkLst>
            <pc:docMk/>
            <pc:sldMk cId="1929912065" sldId="282"/>
            <ac:spMk id="5" creationId="{C7DD4A30-FFF2-4279-92BD-D1E92DD511C5}"/>
          </ac:spMkLst>
        </pc:spChg>
        <pc:spChg chg="del">
          <ac:chgData name="D Neverova" userId="570dcc263e46ad83" providerId="LiveId" clId="{0E451814-11D7-4F63-BC97-EC2D14FE0CF7}" dt="2020-08-11T18:30:35.134" v="489" actId="478"/>
          <ac:spMkLst>
            <pc:docMk/>
            <pc:sldMk cId="1929912065" sldId="282"/>
            <ac:spMk id="7" creationId="{05703466-4ABF-4911-AF60-CAAB38280CF4}"/>
          </ac:spMkLst>
        </pc:spChg>
        <pc:spChg chg="mod">
          <ac:chgData name="D Neverova" userId="570dcc263e46ad83" providerId="LiveId" clId="{0E451814-11D7-4F63-BC97-EC2D14FE0CF7}" dt="2020-08-11T18:31:56.648" v="515" actId="20577"/>
          <ac:spMkLst>
            <pc:docMk/>
            <pc:sldMk cId="1929912065" sldId="282"/>
            <ac:spMk id="20" creationId="{20A47945-E885-40DF-9368-919004670EB6}"/>
          </ac:spMkLst>
        </pc:spChg>
        <pc:picChg chg="add">
          <ac:chgData name="D Neverova" userId="570dcc263e46ad83" providerId="LiveId" clId="{0E451814-11D7-4F63-BC97-EC2D14FE0CF7}" dt="2020-08-11T18:25:41.824" v="380" actId="22"/>
          <ac:picMkLst>
            <pc:docMk/>
            <pc:sldMk cId="1929912065" sldId="282"/>
            <ac:picMk id="3" creationId="{8E68F66F-B458-4BE3-9D2E-11AFB1B005A8}"/>
          </ac:picMkLst>
        </pc:picChg>
        <pc:picChg chg="del">
          <ac:chgData name="D Neverova" userId="570dcc263e46ad83" providerId="LiveId" clId="{0E451814-11D7-4F63-BC97-EC2D14FE0CF7}" dt="2020-08-11T18:25:41.454" v="379" actId="478"/>
          <ac:picMkLst>
            <pc:docMk/>
            <pc:sldMk cId="1929912065" sldId="282"/>
            <ac:picMk id="8" creationId="{00000000-0000-0000-0000-000000000000}"/>
          </ac:picMkLst>
        </pc:picChg>
      </pc:sldChg>
      <pc:sldChg chg="addSp delSp modSp mod modTransition">
        <pc:chgData name="D Neverova" userId="570dcc263e46ad83" providerId="LiveId" clId="{0E451814-11D7-4F63-BC97-EC2D14FE0CF7}" dt="2020-08-11T18:31:02.234" v="510" actId="6549"/>
        <pc:sldMkLst>
          <pc:docMk/>
          <pc:sldMk cId="2713172171" sldId="283"/>
        </pc:sldMkLst>
        <pc:spChg chg="add">
          <ac:chgData name="D Neverova" userId="570dcc263e46ad83" providerId="LiveId" clId="{0E451814-11D7-4F63-BC97-EC2D14FE0CF7}" dt="2020-08-11T18:24:53.565" v="364" actId="22"/>
          <ac:spMkLst>
            <pc:docMk/>
            <pc:sldMk cId="2713172171" sldId="283"/>
            <ac:spMk id="3" creationId="{953B1A67-7114-4198-B876-89FB1D72AF0B}"/>
          </ac:spMkLst>
        </pc:spChg>
        <pc:spChg chg="add mod">
          <ac:chgData name="D Neverova" userId="570dcc263e46ad83" providerId="LiveId" clId="{0E451814-11D7-4F63-BC97-EC2D14FE0CF7}" dt="2020-08-11T18:31:02.234" v="510" actId="6549"/>
          <ac:spMkLst>
            <pc:docMk/>
            <pc:sldMk cId="2713172171" sldId="283"/>
            <ac:spMk id="4" creationId="{5447AD27-4684-46A7-8620-A4645FE1034F}"/>
          </ac:spMkLst>
        </pc:spChg>
        <pc:spChg chg="del mod">
          <ac:chgData name="D Neverova" userId="570dcc263e46ad83" providerId="LiveId" clId="{0E451814-11D7-4F63-BC97-EC2D14FE0CF7}" dt="2020-08-11T18:26:40.574" v="386" actId="478"/>
          <ac:spMkLst>
            <pc:docMk/>
            <pc:sldMk cId="2713172171" sldId="283"/>
            <ac:spMk id="9" creationId="{05703466-4ABF-4911-AF60-CAAB38280CF4}"/>
          </ac:spMkLst>
        </pc:spChg>
        <pc:picChg chg="add">
          <ac:chgData name="D Neverova" userId="570dcc263e46ad83" providerId="LiveId" clId="{0E451814-11D7-4F63-BC97-EC2D14FE0CF7}" dt="2020-08-11T18:24:53.565" v="364" actId="22"/>
          <ac:picMkLst>
            <pc:docMk/>
            <pc:sldMk cId="2713172171" sldId="283"/>
            <ac:picMk id="2" creationId="{4E9AE5F6-ED7E-4148-AD01-BDA9B50F883C}"/>
          </ac:picMkLst>
        </pc:picChg>
        <pc:picChg chg="del">
          <ac:chgData name="D Neverova" userId="570dcc263e46ad83" providerId="LiveId" clId="{0E451814-11D7-4F63-BC97-EC2D14FE0CF7}" dt="2020-08-11T18:24:53.126" v="363" actId="478"/>
          <ac:picMkLst>
            <pc:docMk/>
            <pc:sldMk cId="2713172171" sldId="283"/>
            <ac:picMk id="11" creationId="{00000000-0000-0000-0000-000000000000}"/>
          </ac:picMkLst>
        </pc:picChg>
      </pc:sldChg>
      <pc:sldChg chg="addSp delSp modSp mod modTransition">
        <pc:chgData name="D Neverova" userId="570dcc263e46ad83" providerId="LiveId" clId="{0E451814-11D7-4F63-BC97-EC2D14FE0CF7}" dt="2020-08-11T19:11:47.369" v="1282" actId="20577"/>
        <pc:sldMkLst>
          <pc:docMk/>
          <pc:sldMk cId="1714979594" sldId="284"/>
        </pc:sldMkLst>
        <pc:spChg chg="mod">
          <ac:chgData name="D Neverova" userId="570dcc263e46ad83" providerId="LiveId" clId="{0E451814-11D7-4F63-BC97-EC2D14FE0CF7}" dt="2020-08-11T19:08:32" v="1236" actId="1076"/>
          <ac:spMkLst>
            <pc:docMk/>
            <pc:sldMk cId="1714979594" sldId="284"/>
            <ac:spMk id="3" creationId="{1EBB7CFD-7E20-4701-B816-ABF5BC6C2E80}"/>
          </ac:spMkLst>
        </pc:spChg>
        <pc:spChg chg="add">
          <ac:chgData name="D Neverova" userId="570dcc263e46ad83" providerId="LiveId" clId="{0E451814-11D7-4F63-BC97-EC2D14FE0CF7}" dt="2020-08-11T18:25:07.735" v="367" actId="22"/>
          <ac:spMkLst>
            <pc:docMk/>
            <pc:sldMk cId="1714979594" sldId="284"/>
            <ac:spMk id="4" creationId="{577C95E1-0E36-4177-A16A-3C1F99DA3D38}"/>
          </ac:spMkLst>
        </pc:spChg>
        <pc:spChg chg="add mod">
          <ac:chgData name="D Neverova" userId="570dcc263e46ad83" providerId="LiveId" clId="{0E451814-11D7-4F63-BC97-EC2D14FE0CF7}" dt="2020-08-11T18:30:47.575" v="505" actId="6549"/>
          <ac:spMkLst>
            <pc:docMk/>
            <pc:sldMk cId="1714979594" sldId="284"/>
            <ac:spMk id="5" creationId="{2F7DD72C-B86C-431E-A03D-1C79217F9372}"/>
          </ac:spMkLst>
        </pc:spChg>
        <pc:spChg chg="del mod">
          <ac:chgData name="D Neverova" userId="570dcc263e46ad83" providerId="LiveId" clId="{0E451814-11D7-4F63-BC97-EC2D14FE0CF7}" dt="2020-08-11T18:27:27.774" v="429" actId="478"/>
          <ac:spMkLst>
            <pc:docMk/>
            <pc:sldMk cId="1714979594" sldId="284"/>
            <ac:spMk id="7" creationId="{05703466-4ABF-4911-AF60-CAAB38280CF4}"/>
          </ac:spMkLst>
        </pc:spChg>
        <pc:spChg chg="add mod">
          <ac:chgData name="D Neverova" userId="570dcc263e46ad83" providerId="LiveId" clId="{0E451814-11D7-4F63-BC97-EC2D14FE0CF7}" dt="2020-08-11T19:11:47.369" v="1282" actId="20577"/>
          <ac:spMkLst>
            <pc:docMk/>
            <pc:sldMk cId="1714979594" sldId="284"/>
            <ac:spMk id="15" creationId="{E7A3F49D-5512-403E-AF73-FFC6A3516B85}"/>
          </ac:spMkLst>
        </pc:spChg>
        <pc:picChg chg="add">
          <ac:chgData name="D Neverova" userId="570dcc263e46ad83" providerId="LiveId" clId="{0E451814-11D7-4F63-BC97-EC2D14FE0CF7}" dt="2020-08-11T18:25:07.735" v="367" actId="22"/>
          <ac:picMkLst>
            <pc:docMk/>
            <pc:sldMk cId="1714979594" sldId="284"/>
            <ac:picMk id="2" creationId="{D532BB7E-7AC0-4558-A83B-4B2F71D2EFE6}"/>
          </ac:picMkLst>
        </pc:picChg>
        <pc:picChg chg="del">
          <ac:chgData name="D Neverova" userId="570dcc263e46ad83" providerId="LiveId" clId="{0E451814-11D7-4F63-BC97-EC2D14FE0CF7}" dt="2020-08-11T18:25:07.390" v="366" actId="478"/>
          <ac:picMkLst>
            <pc:docMk/>
            <pc:sldMk cId="1714979594" sldId="284"/>
            <ac:picMk id="8" creationId="{00000000-0000-0000-0000-000000000000}"/>
          </ac:picMkLst>
        </pc:picChg>
        <pc:picChg chg="add mod">
          <ac:chgData name="D Neverova" userId="570dcc263e46ad83" providerId="LiveId" clId="{0E451814-11D7-4F63-BC97-EC2D14FE0CF7}" dt="2020-08-11T19:07:51.543" v="1227" actId="1076"/>
          <ac:picMkLst>
            <pc:docMk/>
            <pc:sldMk cId="1714979594" sldId="284"/>
            <ac:picMk id="11" creationId="{F995BC7E-3F39-450A-B386-835266996C41}"/>
          </ac:picMkLst>
        </pc:picChg>
        <pc:picChg chg="add del mod">
          <ac:chgData name="D Neverova" userId="570dcc263e46ad83" providerId="LiveId" clId="{0E451814-11D7-4F63-BC97-EC2D14FE0CF7}" dt="2020-08-11T19:07:04.151" v="1213" actId="478"/>
          <ac:picMkLst>
            <pc:docMk/>
            <pc:sldMk cId="1714979594" sldId="284"/>
            <ac:picMk id="13" creationId="{64E12F59-B234-4858-AEF8-06F223D2456F}"/>
          </ac:picMkLst>
        </pc:picChg>
        <pc:picChg chg="del mod">
          <ac:chgData name="D Neverova" userId="570dcc263e46ad83" providerId="LiveId" clId="{0E451814-11D7-4F63-BC97-EC2D14FE0CF7}" dt="2020-08-11T18:34:02.950" v="527" actId="478"/>
          <ac:picMkLst>
            <pc:docMk/>
            <pc:sldMk cId="1714979594" sldId="284"/>
            <ac:picMk id="5123" creationId="{00000000-0000-0000-0000-000000000000}"/>
          </ac:picMkLst>
        </pc:picChg>
      </pc:sldChg>
      <pc:sldChg chg="new del">
        <pc:chgData name="D Neverova" userId="570dcc263e46ad83" providerId="LiveId" clId="{0E451814-11D7-4F63-BC97-EC2D14FE0CF7}" dt="2020-08-09T19:27:48.918" v="166" actId="47"/>
        <pc:sldMkLst>
          <pc:docMk/>
          <pc:sldMk cId="2491440530" sldId="285"/>
        </pc:sldMkLst>
      </pc:sldChg>
      <pc:sldChg chg="del">
        <pc:chgData name="D Neverova" userId="570dcc263e46ad83" providerId="LiveId" clId="{0E451814-11D7-4F63-BC97-EC2D14FE0CF7}" dt="2020-08-11T19:10:57.518" v="1270" actId="47"/>
        <pc:sldMkLst>
          <pc:docMk/>
          <pc:sldMk cId="2819488738" sldId="286"/>
        </pc:sldMkLst>
      </pc:sldChg>
      <pc:sldChg chg="del">
        <pc:chgData name="D Neverova" userId="570dcc263e46ad83" providerId="LiveId" clId="{0E451814-11D7-4F63-BC97-EC2D14FE0CF7}" dt="2020-08-11T19:10:58.583" v="1271" actId="47"/>
        <pc:sldMkLst>
          <pc:docMk/>
          <pc:sldMk cId="1234843500" sldId="287"/>
        </pc:sldMkLst>
      </pc:sldChg>
      <pc:sldChg chg="addSp delSp modSp add mod ord">
        <pc:chgData name="D Neverova" userId="570dcc263e46ad83" providerId="LiveId" clId="{0E451814-11D7-4F63-BC97-EC2D14FE0CF7}" dt="2020-08-11T18:54:45.327" v="1069" actId="1036"/>
        <pc:sldMkLst>
          <pc:docMk/>
          <pc:sldMk cId="2405974865" sldId="288"/>
        </pc:sldMkLst>
        <pc:spChg chg="mod">
          <ac:chgData name="D Neverova" userId="570dcc263e46ad83" providerId="LiveId" clId="{0E451814-11D7-4F63-BC97-EC2D14FE0CF7}" dt="2020-08-11T18:54:45.327" v="1069" actId="1036"/>
          <ac:spMkLst>
            <pc:docMk/>
            <pc:sldMk cId="2405974865" sldId="288"/>
            <ac:spMk id="3" creationId="{1EBB7CFD-7E20-4701-B816-ABF5BC6C2E80}"/>
          </ac:spMkLst>
        </pc:spChg>
        <pc:spChg chg="add">
          <ac:chgData name="D Neverova" userId="570dcc263e46ad83" providerId="LiveId" clId="{0E451814-11D7-4F63-BC97-EC2D14FE0CF7}" dt="2020-08-11T18:25:23.169" v="369" actId="22"/>
          <ac:spMkLst>
            <pc:docMk/>
            <pc:sldMk cId="2405974865" sldId="288"/>
            <ac:spMk id="4" creationId="{A33A2078-E169-458B-827A-B33E219590F1}"/>
          </ac:spMkLst>
        </pc:spChg>
        <pc:spChg chg="add mod">
          <ac:chgData name="D Neverova" userId="570dcc263e46ad83" providerId="LiveId" clId="{0E451814-11D7-4F63-BC97-EC2D14FE0CF7}" dt="2020-08-11T18:30:51.079" v="506" actId="6549"/>
          <ac:spMkLst>
            <pc:docMk/>
            <pc:sldMk cId="2405974865" sldId="288"/>
            <ac:spMk id="5" creationId="{BF3EE145-12DB-434F-9D9D-0720DFF70D59}"/>
          </ac:spMkLst>
        </pc:spChg>
        <pc:spChg chg="del">
          <ac:chgData name="D Neverova" userId="570dcc263e46ad83" providerId="LiveId" clId="{0E451814-11D7-4F63-BC97-EC2D14FE0CF7}" dt="2020-08-11T18:29:45.190" v="469" actId="478"/>
          <ac:spMkLst>
            <pc:docMk/>
            <pc:sldMk cId="2405974865" sldId="288"/>
            <ac:spMk id="7" creationId="{05703466-4ABF-4911-AF60-CAAB38280CF4}"/>
          </ac:spMkLst>
        </pc:spChg>
        <pc:spChg chg="add mod">
          <ac:chgData name="D Neverova" userId="570dcc263e46ad83" providerId="LiveId" clId="{0E451814-11D7-4F63-BC97-EC2D14FE0CF7}" dt="2020-08-11T18:54:41.279" v="1055" actId="1035"/>
          <ac:spMkLst>
            <pc:docMk/>
            <pc:sldMk cId="2405974865" sldId="288"/>
            <ac:spMk id="11" creationId="{EA7DF829-DD5F-4E01-9AF4-30637AC2A292}"/>
          </ac:spMkLst>
        </pc:spChg>
        <pc:picChg chg="add">
          <ac:chgData name="D Neverova" userId="570dcc263e46ad83" providerId="LiveId" clId="{0E451814-11D7-4F63-BC97-EC2D14FE0CF7}" dt="2020-08-11T18:25:23.169" v="369" actId="22"/>
          <ac:picMkLst>
            <pc:docMk/>
            <pc:sldMk cId="2405974865" sldId="288"/>
            <ac:picMk id="2" creationId="{76A9B0B8-022F-46D9-A336-0DB4656ACE87}"/>
          </ac:picMkLst>
        </pc:picChg>
        <pc:picChg chg="del">
          <ac:chgData name="D Neverova" userId="570dcc263e46ad83" providerId="LiveId" clId="{0E451814-11D7-4F63-BC97-EC2D14FE0CF7}" dt="2020-08-11T18:25:22.838" v="368" actId="478"/>
          <ac:picMkLst>
            <pc:docMk/>
            <pc:sldMk cId="2405974865" sldId="288"/>
            <ac:picMk id="8" creationId="{00000000-0000-0000-0000-000000000000}"/>
          </ac:picMkLst>
        </pc:picChg>
        <pc:picChg chg="mod">
          <ac:chgData name="D Neverova" userId="570dcc263e46ad83" providerId="LiveId" clId="{0E451814-11D7-4F63-BC97-EC2D14FE0CF7}" dt="2020-08-11T18:54:38.439" v="1052" actId="1036"/>
          <ac:picMkLst>
            <pc:docMk/>
            <pc:sldMk cId="2405974865" sldId="288"/>
            <ac:picMk id="5123" creationId="{00000000-0000-0000-0000-000000000000}"/>
          </ac:picMkLst>
        </pc:picChg>
      </pc:sldChg>
    </pc:docChg>
  </pc:docChgLst>
  <pc:docChgLst>
    <pc:chgData name="D Neverova" userId="570dcc263e46ad83" providerId="LiveId" clId="{88A41753-BAEE-4EA3-8C81-ADA495A66710}"/>
    <pc:docChg chg="custSel addSld delSld modSld">
      <pc:chgData name="D Neverova" userId="570dcc263e46ad83" providerId="LiveId" clId="{88A41753-BAEE-4EA3-8C81-ADA495A66710}" dt="2020-08-10T11:07:50.037" v="49" actId="14100"/>
      <pc:docMkLst>
        <pc:docMk/>
      </pc:docMkLst>
      <pc:sldChg chg="del">
        <pc:chgData name="D Neverova" userId="570dcc263e46ad83" providerId="LiveId" clId="{88A41753-BAEE-4EA3-8C81-ADA495A66710}" dt="2020-08-10T09:56:33.466" v="41" actId="47"/>
        <pc:sldMkLst>
          <pc:docMk/>
          <pc:sldMk cId="1241101793" sldId="285"/>
        </pc:sldMkLst>
      </pc:sldChg>
      <pc:sldChg chg="delSp modSp add mod">
        <pc:chgData name="D Neverova" userId="570dcc263e46ad83" providerId="LiveId" clId="{88A41753-BAEE-4EA3-8C81-ADA495A66710}" dt="2020-08-10T11:07:50.037" v="49" actId="14100"/>
        <pc:sldMkLst>
          <pc:docMk/>
          <pc:sldMk cId="2819488738" sldId="286"/>
        </pc:sldMkLst>
        <pc:picChg chg="del">
          <ac:chgData name="D Neverova" userId="570dcc263e46ad83" providerId="LiveId" clId="{88A41753-BAEE-4EA3-8C81-ADA495A66710}" dt="2020-08-10T09:55:33.819" v="20" actId="21"/>
          <ac:picMkLst>
            <pc:docMk/>
            <pc:sldMk cId="2819488738" sldId="286"/>
            <ac:picMk id="2" creationId="{00000000-0000-0000-0000-000000000000}"/>
          </ac:picMkLst>
        </pc:picChg>
        <pc:picChg chg="del mod">
          <ac:chgData name="D Neverova" userId="570dcc263e46ad83" providerId="LiveId" clId="{88A41753-BAEE-4EA3-8C81-ADA495A66710}" dt="2020-08-10T09:55:57.392" v="25" actId="21"/>
          <ac:picMkLst>
            <pc:docMk/>
            <pc:sldMk cId="2819488738" sldId="286"/>
            <ac:picMk id="3" creationId="{00000000-0000-0000-0000-000000000000}"/>
          </ac:picMkLst>
        </pc:picChg>
        <pc:picChg chg="del">
          <ac:chgData name="D Neverova" userId="570dcc263e46ad83" providerId="LiveId" clId="{88A41753-BAEE-4EA3-8C81-ADA495A66710}" dt="2020-08-10T09:55:05.835" v="19" actId="21"/>
          <ac:picMkLst>
            <pc:docMk/>
            <pc:sldMk cId="2819488738" sldId="286"/>
            <ac:picMk id="4" creationId="{00000000-0000-0000-0000-000000000000}"/>
          </ac:picMkLst>
        </pc:picChg>
        <pc:picChg chg="mod">
          <ac:chgData name="D Neverova" userId="570dcc263e46ad83" providerId="LiveId" clId="{88A41753-BAEE-4EA3-8C81-ADA495A66710}" dt="2020-08-10T09:56:21.410" v="35" actId="1076"/>
          <ac:picMkLst>
            <pc:docMk/>
            <pc:sldMk cId="2819488738" sldId="286"/>
            <ac:picMk id="6" creationId="{00000000-0000-0000-0000-000000000000}"/>
          </ac:picMkLst>
        </pc:picChg>
        <pc:picChg chg="mod">
          <ac:chgData name="D Neverova" userId="570dcc263e46ad83" providerId="LiveId" clId="{88A41753-BAEE-4EA3-8C81-ADA495A66710}" dt="2020-08-10T09:56:26.883" v="38" actId="1076"/>
          <ac:picMkLst>
            <pc:docMk/>
            <pc:sldMk cId="2819488738" sldId="286"/>
            <ac:picMk id="7" creationId="{00000000-0000-0000-0000-000000000000}"/>
          </ac:picMkLst>
        </pc:picChg>
        <pc:picChg chg="del">
          <ac:chgData name="D Neverova" userId="570dcc263e46ad83" providerId="LiveId" clId="{88A41753-BAEE-4EA3-8C81-ADA495A66710}" dt="2020-08-10T09:54:24.180" v="10" actId="21"/>
          <ac:picMkLst>
            <pc:docMk/>
            <pc:sldMk cId="2819488738" sldId="286"/>
            <ac:picMk id="1026" creationId="{00000000-0000-0000-0000-000000000000}"/>
          </ac:picMkLst>
        </pc:picChg>
        <pc:picChg chg="mod">
          <ac:chgData name="D Neverova" userId="570dcc263e46ad83" providerId="LiveId" clId="{88A41753-BAEE-4EA3-8C81-ADA495A66710}" dt="2020-08-10T11:07:50.037" v="49" actId="14100"/>
          <ac:picMkLst>
            <pc:docMk/>
            <pc:sldMk cId="2819488738" sldId="286"/>
            <ac:picMk id="1028" creationId="{00000000-0000-0000-0000-000000000000}"/>
          </ac:picMkLst>
        </pc:picChg>
        <pc:picChg chg="del mod">
          <ac:chgData name="D Neverova" userId="570dcc263e46ad83" providerId="LiveId" clId="{88A41753-BAEE-4EA3-8C81-ADA495A66710}" dt="2020-08-10T09:54:18.702" v="8" actId="21"/>
          <ac:picMkLst>
            <pc:docMk/>
            <pc:sldMk cId="2819488738" sldId="286"/>
            <ac:picMk id="1029" creationId="{00000000-0000-0000-0000-000000000000}"/>
          </ac:picMkLst>
        </pc:picChg>
        <pc:picChg chg="mod">
          <ac:chgData name="D Neverova" userId="570dcc263e46ad83" providerId="LiveId" clId="{88A41753-BAEE-4EA3-8C81-ADA495A66710}" dt="2020-08-10T11:03:09.108" v="46" actId="14100"/>
          <ac:picMkLst>
            <pc:docMk/>
            <pc:sldMk cId="2819488738" sldId="286"/>
            <ac:picMk id="1030" creationId="{00000000-0000-0000-0000-000000000000}"/>
          </ac:picMkLst>
        </pc:picChg>
        <pc:picChg chg="del mod">
          <ac:chgData name="D Neverova" userId="570dcc263e46ad83" providerId="LiveId" clId="{88A41753-BAEE-4EA3-8C81-ADA495A66710}" dt="2020-08-10T09:54:48.114" v="15" actId="21"/>
          <ac:picMkLst>
            <pc:docMk/>
            <pc:sldMk cId="2819488738" sldId="286"/>
            <ac:picMk id="1031" creationId="{00000000-0000-0000-0000-000000000000}"/>
          </ac:picMkLst>
        </pc:picChg>
        <pc:picChg chg="mod">
          <ac:chgData name="D Neverova" userId="570dcc263e46ad83" providerId="LiveId" clId="{88A41753-BAEE-4EA3-8C81-ADA495A66710}" dt="2020-08-10T11:07:40.244" v="48" actId="1076"/>
          <ac:picMkLst>
            <pc:docMk/>
            <pc:sldMk cId="2819488738" sldId="286"/>
            <ac:picMk id="1032" creationId="{00000000-0000-0000-0000-000000000000}"/>
          </ac:picMkLst>
        </pc:picChg>
      </pc:sldChg>
      <pc:sldChg chg="addSp modSp new mod modShow">
        <pc:chgData name="D Neverova" userId="570dcc263e46ad83" providerId="LiveId" clId="{88A41753-BAEE-4EA3-8C81-ADA495A66710}" dt="2020-08-10T09:57:03.786" v="45" actId="14100"/>
        <pc:sldMkLst>
          <pc:docMk/>
          <pc:sldMk cId="1234843500" sldId="287"/>
        </pc:sldMkLst>
        <pc:picChg chg="add mod">
          <ac:chgData name="D Neverova" userId="570dcc263e46ad83" providerId="LiveId" clId="{88A41753-BAEE-4EA3-8C81-ADA495A66710}" dt="2020-08-10T09:54:33.458" v="14" actId="1076"/>
          <ac:picMkLst>
            <pc:docMk/>
            <pc:sldMk cId="1234843500" sldId="287"/>
            <ac:picMk id="3" creationId="{09404A27-E8FC-4C11-936A-924EB1BF9CCF}"/>
          </ac:picMkLst>
        </pc:picChg>
        <pc:picChg chg="add mod">
          <ac:chgData name="D Neverova" userId="570dcc263e46ad83" providerId="LiveId" clId="{88A41753-BAEE-4EA3-8C81-ADA495A66710}" dt="2020-08-10T09:57:03.786" v="45" actId="14100"/>
          <ac:picMkLst>
            <pc:docMk/>
            <pc:sldMk cId="1234843500" sldId="287"/>
            <ac:picMk id="5" creationId="{8D8F7153-2C37-4AD1-AFE6-858E6FF665EC}"/>
          </ac:picMkLst>
        </pc:picChg>
        <pc:picChg chg="add mod">
          <ac:chgData name="D Neverova" userId="570dcc263e46ad83" providerId="LiveId" clId="{88A41753-BAEE-4EA3-8C81-ADA495A66710}" dt="2020-08-10T09:54:52.522" v="17" actId="1076"/>
          <ac:picMkLst>
            <pc:docMk/>
            <pc:sldMk cId="1234843500" sldId="287"/>
            <ac:picMk id="7" creationId="{B7DDA7F3-11BB-4805-B9DA-DB06B8432A3D}"/>
          </ac:picMkLst>
        </pc:picChg>
        <pc:picChg chg="add mod">
          <ac:chgData name="D Neverova" userId="570dcc263e46ad83" providerId="LiveId" clId="{88A41753-BAEE-4EA3-8C81-ADA495A66710}" dt="2020-08-10T09:56:43.682" v="43" actId="1076"/>
          <ac:picMkLst>
            <pc:docMk/>
            <pc:sldMk cId="1234843500" sldId="287"/>
            <ac:picMk id="9" creationId="{E77DBB41-6382-4AF7-8E62-A7E56CEC9726}"/>
          </ac:picMkLst>
        </pc:picChg>
        <pc:picChg chg="add mod">
          <ac:chgData name="D Neverova" userId="570dcc263e46ad83" providerId="LiveId" clId="{88A41753-BAEE-4EA3-8C81-ADA495A66710}" dt="2020-08-10T09:56:04.986" v="28" actId="14100"/>
          <ac:picMkLst>
            <pc:docMk/>
            <pc:sldMk cId="1234843500" sldId="287"/>
            <ac:picMk id="11" creationId="{A21FA5B3-46E2-4FEF-B121-B3EBF8B9EA3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71D19A-E683-4971-A857-D073B15CEBA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7C92E060-A159-477C-984E-72C104B2C412}">
      <dgm:prSet phldrT="[Текст]"/>
      <dgm:spPr>
        <a:ln>
          <a:solidFill>
            <a:schemeClr val="accent1"/>
          </a:solidFill>
        </a:ln>
      </dgm:spPr>
      <dgm:t>
        <a:bodyPr/>
        <a:lstStyle/>
        <a:p>
          <a:r>
            <a:rPr lang="en-US" dirty="0">
              <a:solidFill>
                <a:schemeClr val="tx2"/>
              </a:solidFill>
              <a:latin typeface="Trebuchet MS" panose="020B0603020202020204" pitchFamily="34" charset="0"/>
              <a:ea typeface="Cambria" panose="02040503050406030204" pitchFamily="18" charset="0"/>
              <a:cs typeface="Aharoni" panose="020B0604020202020204" pitchFamily="2" charset="-79"/>
            </a:rPr>
            <a:t>Education</a:t>
          </a:r>
          <a:endParaRPr lang="ru-RU" dirty="0">
            <a:solidFill>
              <a:schemeClr val="tx2"/>
            </a:solidFill>
            <a:latin typeface="Trebuchet MS" panose="020B0603020202020204" pitchFamily="34" charset="0"/>
            <a:ea typeface="Cambria" panose="02040503050406030204" pitchFamily="18" charset="0"/>
            <a:cs typeface="Aharoni" panose="020B0604020202020204" pitchFamily="2" charset="-79"/>
          </a:endParaRPr>
        </a:p>
      </dgm:t>
    </dgm:pt>
    <dgm:pt modelId="{2E92B216-9F1E-48F9-9D40-EF0245FE096D}" type="parTrans" cxnId="{ED5CF68B-471A-4035-8F95-DFF6AE5163C8}">
      <dgm:prSet/>
      <dgm:spPr/>
      <dgm:t>
        <a:bodyPr/>
        <a:lstStyle/>
        <a:p>
          <a:endParaRPr lang="ru-RU"/>
        </a:p>
      </dgm:t>
    </dgm:pt>
    <dgm:pt modelId="{855268E0-AF3A-42AB-84B0-1FEFFDFFEC12}" type="sibTrans" cxnId="{ED5CF68B-471A-4035-8F95-DFF6AE5163C8}">
      <dgm:prSet/>
      <dgm:spPr/>
      <dgm:t>
        <a:bodyPr/>
        <a:lstStyle/>
        <a:p>
          <a:endParaRPr lang="ru-RU"/>
        </a:p>
      </dgm:t>
    </dgm:pt>
    <dgm:pt modelId="{377A74D9-7D54-44D6-BEA1-5BD97C1C7BA1}">
      <dgm:prSet phldrT="[Текст]"/>
      <dgm:spPr/>
      <dgm:t>
        <a:bodyPr/>
        <a:lstStyle/>
        <a:p>
          <a:r>
            <a:rPr lang="en-US" dirty="0">
              <a:solidFill>
                <a:schemeClr val="tx2"/>
              </a:solidFill>
              <a:latin typeface="Trebuchet MS" panose="020B0603020202020204" pitchFamily="34" charset="0"/>
            </a:rPr>
            <a:t>Science</a:t>
          </a:r>
          <a:endParaRPr lang="ru-RU" dirty="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E7F984DC-968C-41A7-B3F4-9D1EDB2737EB}" type="parTrans" cxnId="{6E9000CD-A43A-425B-B404-6F3CFAC42D88}">
      <dgm:prSet/>
      <dgm:spPr/>
      <dgm:t>
        <a:bodyPr/>
        <a:lstStyle/>
        <a:p>
          <a:endParaRPr lang="ru-RU"/>
        </a:p>
      </dgm:t>
    </dgm:pt>
    <dgm:pt modelId="{5B1C95CB-E8C9-4337-BE8D-2D060CE42837}" type="sibTrans" cxnId="{6E9000CD-A43A-425B-B404-6F3CFAC42D88}">
      <dgm:prSet/>
      <dgm:spPr/>
      <dgm:t>
        <a:bodyPr/>
        <a:lstStyle/>
        <a:p>
          <a:endParaRPr lang="ru-RU"/>
        </a:p>
      </dgm:t>
    </dgm:pt>
    <dgm:pt modelId="{0AA34ED0-ABE0-4683-97F0-5569DDF5F1E4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4000" dirty="0">
              <a:solidFill>
                <a:schemeClr val="tx2"/>
              </a:solidFill>
              <a:latin typeface="Trebuchet MS" panose="020B0603020202020204" pitchFamily="34" charset="0"/>
            </a:rPr>
            <a:t>Collaboration</a:t>
          </a:r>
          <a:endParaRPr lang="ru-RU" sz="4000" dirty="0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BB03B98C-D3B6-4136-8355-BA1122B76462}" type="parTrans" cxnId="{F2536E2A-EAEE-4B2F-BE2E-A1779C2C8053}">
      <dgm:prSet/>
      <dgm:spPr/>
      <dgm:t>
        <a:bodyPr/>
        <a:lstStyle/>
        <a:p>
          <a:endParaRPr lang="ru-RU"/>
        </a:p>
      </dgm:t>
    </dgm:pt>
    <dgm:pt modelId="{31FFF7DC-0386-49D0-AD42-58B87DECAA7F}" type="sibTrans" cxnId="{F2536E2A-EAEE-4B2F-BE2E-A1779C2C8053}">
      <dgm:prSet/>
      <dgm:spPr/>
      <dgm:t>
        <a:bodyPr/>
        <a:lstStyle/>
        <a:p>
          <a:endParaRPr lang="ru-RU"/>
        </a:p>
      </dgm:t>
    </dgm:pt>
    <dgm:pt modelId="{AB6B28E1-D47C-429F-90C5-2530487167F0}" type="pres">
      <dgm:prSet presAssocID="{9E71D19A-E683-4971-A857-D073B15CEBA1}" presName="compositeShape" presStyleCnt="0">
        <dgm:presLayoutVars>
          <dgm:dir/>
          <dgm:resizeHandles/>
        </dgm:presLayoutVars>
      </dgm:prSet>
      <dgm:spPr/>
    </dgm:pt>
    <dgm:pt modelId="{77E14FC1-C6A2-4003-B400-22B71C6D9FB4}" type="pres">
      <dgm:prSet presAssocID="{9E71D19A-E683-4971-A857-D073B15CEBA1}" presName="pyramid" presStyleLbl="node1" presStyleIdx="0" presStyleCnt="1"/>
      <dgm:spPr>
        <a:noFill/>
        <a:ln>
          <a:noFill/>
        </a:ln>
      </dgm:spPr>
    </dgm:pt>
    <dgm:pt modelId="{281E324E-AD04-4511-A91C-E739A110ABC5}" type="pres">
      <dgm:prSet presAssocID="{9E71D19A-E683-4971-A857-D073B15CEBA1}" presName="theList" presStyleCnt="0"/>
      <dgm:spPr/>
    </dgm:pt>
    <dgm:pt modelId="{805A85F3-34F1-47BA-85DF-C149FF9F04D9}" type="pres">
      <dgm:prSet presAssocID="{7C92E060-A159-477C-984E-72C104B2C412}" presName="aNode" presStyleLbl="fgAcc1" presStyleIdx="0" presStyleCnt="3" custScaleX="215446" custLinFactNeighborX="-403">
        <dgm:presLayoutVars>
          <dgm:bulletEnabled val="1"/>
        </dgm:presLayoutVars>
      </dgm:prSet>
      <dgm:spPr/>
    </dgm:pt>
    <dgm:pt modelId="{54C3ADA6-27DD-45D2-83C3-A7295F13E6F6}" type="pres">
      <dgm:prSet presAssocID="{7C92E060-A159-477C-984E-72C104B2C412}" presName="aSpace" presStyleCnt="0"/>
      <dgm:spPr/>
    </dgm:pt>
    <dgm:pt modelId="{B9C6965A-1961-4985-A91E-8B5F0196783E}" type="pres">
      <dgm:prSet presAssocID="{377A74D9-7D54-44D6-BEA1-5BD97C1C7BA1}" presName="aNode" presStyleLbl="fgAcc1" presStyleIdx="1" presStyleCnt="3" custScaleX="217056">
        <dgm:presLayoutVars>
          <dgm:bulletEnabled val="1"/>
        </dgm:presLayoutVars>
      </dgm:prSet>
      <dgm:spPr/>
    </dgm:pt>
    <dgm:pt modelId="{9DAC2ADF-FE1E-4F2F-B3E7-FDD952011DD2}" type="pres">
      <dgm:prSet presAssocID="{377A74D9-7D54-44D6-BEA1-5BD97C1C7BA1}" presName="aSpace" presStyleCnt="0"/>
      <dgm:spPr/>
    </dgm:pt>
    <dgm:pt modelId="{E83BBF60-5567-44D0-BE94-016AD184A622}" type="pres">
      <dgm:prSet presAssocID="{0AA34ED0-ABE0-4683-97F0-5569DDF5F1E4}" presName="aNode" presStyleLbl="fgAcc1" presStyleIdx="2" presStyleCnt="3" custScaleX="216228">
        <dgm:presLayoutVars>
          <dgm:bulletEnabled val="1"/>
        </dgm:presLayoutVars>
      </dgm:prSet>
      <dgm:spPr/>
    </dgm:pt>
    <dgm:pt modelId="{BD83D414-ABFE-49EF-B20E-8910188FD370}" type="pres">
      <dgm:prSet presAssocID="{0AA34ED0-ABE0-4683-97F0-5569DDF5F1E4}" presName="aSpace" presStyleCnt="0"/>
      <dgm:spPr/>
    </dgm:pt>
  </dgm:ptLst>
  <dgm:cxnLst>
    <dgm:cxn modelId="{F2536E2A-EAEE-4B2F-BE2E-A1779C2C8053}" srcId="{9E71D19A-E683-4971-A857-D073B15CEBA1}" destId="{0AA34ED0-ABE0-4683-97F0-5569DDF5F1E4}" srcOrd="2" destOrd="0" parTransId="{BB03B98C-D3B6-4136-8355-BA1122B76462}" sibTransId="{31FFF7DC-0386-49D0-AD42-58B87DECAA7F}"/>
    <dgm:cxn modelId="{ED5CF68B-471A-4035-8F95-DFF6AE5163C8}" srcId="{9E71D19A-E683-4971-A857-D073B15CEBA1}" destId="{7C92E060-A159-477C-984E-72C104B2C412}" srcOrd="0" destOrd="0" parTransId="{2E92B216-9F1E-48F9-9D40-EF0245FE096D}" sibTransId="{855268E0-AF3A-42AB-84B0-1FEFFDFFEC12}"/>
    <dgm:cxn modelId="{DBAA798F-D4F8-4358-B3A1-24D5598916B9}" type="presOf" srcId="{9E71D19A-E683-4971-A857-D073B15CEBA1}" destId="{AB6B28E1-D47C-429F-90C5-2530487167F0}" srcOrd="0" destOrd="0" presId="urn:microsoft.com/office/officeart/2005/8/layout/pyramid2"/>
    <dgm:cxn modelId="{858B5DCA-2C71-45DC-A58E-DFC318E39AF8}" type="presOf" srcId="{7C92E060-A159-477C-984E-72C104B2C412}" destId="{805A85F3-34F1-47BA-85DF-C149FF9F04D9}" srcOrd="0" destOrd="0" presId="urn:microsoft.com/office/officeart/2005/8/layout/pyramid2"/>
    <dgm:cxn modelId="{6E9000CD-A43A-425B-B404-6F3CFAC42D88}" srcId="{9E71D19A-E683-4971-A857-D073B15CEBA1}" destId="{377A74D9-7D54-44D6-BEA1-5BD97C1C7BA1}" srcOrd="1" destOrd="0" parTransId="{E7F984DC-968C-41A7-B3F4-9D1EDB2737EB}" sibTransId="{5B1C95CB-E8C9-4337-BE8D-2D060CE42837}"/>
    <dgm:cxn modelId="{6BB6DDF0-3A19-4927-90A6-1843E1FD6DD9}" type="presOf" srcId="{377A74D9-7D54-44D6-BEA1-5BD97C1C7BA1}" destId="{B9C6965A-1961-4985-A91E-8B5F0196783E}" srcOrd="0" destOrd="0" presId="urn:microsoft.com/office/officeart/2005/8/layout/pyramid2"/>
    <dgm:cxn modelId="{1EAD14FB-0F99-458E-9219-3C5E6D2BCEB3}" type="presOf" srcId="{0AA34ED0-ABE0-4683-97F0-5569DDF5F1E4}" destId="{E83BBF60-5567-44D0-BE94-016AD184A622}" srcOrd="0" destOrd="0" presId="urn:microsoft.com/office/officeart/2005/8/layout/pyramid2"/>
    <dgm:cxn modelId="{18819E1A-F21C-4EAD-A8C4-480DFDA3C307}" type="presParOf" srcId="{AB6B28E1-D47C-429F-90C5-2530487167F0}" destId="{77E14FC1-C6A2-4003-B400-22B71C6D9FB4}" srcOrd="0" destOrd="0" presId="urn:microsoft.com/office/officeart/2005/8/layout/pyramid2"/>
    <dgm:cxn modelId="{A8C0EBF6-8922-406F-BC34-043A6BEA0B2B}" type="presParOf" srcId="{AB6B28E1-D47C-429F-90C5-2530487167F0}" destId="{281E324E-AD04-4511-A91C-E739A110ABC5}" srcOrd="1" destOrd="0" presId="urn:microsoft.com/office/officeart/2005/8/layout/pyramid2"/>
    <dgm:cxn modelId="{E4A7728D-D2AE-453D-AAA5-6FCD7B0F67A8}" type="presParOf" srcId="{281E324E-AD04-4511-A91C-E739A110ABC5}" destId="{805A85F3-34F1-47BA-85DF-C149FF9F04D9}" srcOrd="0" destOrd="0" presId="urn:microsoft.com/office/officeart/2005/8/layout/pyramid2"/>
    <dgm:cxn modelId="{60866AE9-3B1E-4111-A9D8-A0145ED24A98}" type="presParOf" srcId="{281E324E-AD04-4511-A91C-E739A110ABC5}" destId="{54C3ADA6-27DD-45D2-83C3-A7295F13E6F6}" srcOrd="1" destOrd="0" presId="urn:microsoft.com/office/officeart/2005/8/layout/pyramid2"/>
    <dgm:cxn modelId="{3FB28101-2876-4702-BB91-3CBFB5E941F2}" type="presParOf" srcId="{281E324E-AD04-4511-A91C-E739A110ABC5}" destId="{B9C6965A-1961-4985-A91E-8B5F0196783E}" srcOrd="2" destOrd="0" presId="urn:microsoft.com/office/officeart/2005/8/layout/pyramid2"/>
    <dgm:cxn modelId="{D293F5F7-6FAD-4425-B673-00A969D646F2}" type="presParOf" srcId="{281E324E-AD04-4511-A91C-E739A110ABC5}" destId="{9DAC2ADF-FE1E-4F2F-B3E7-FDD952011DD2}" srcOrd="3" destOrd="0" presId="urn:microsoft.com/office/officeart/2005/8/layout/pyramid2"/>
    <dgm:cxn modelId="{CD77D60F-8023-438A-8B7D-8FE78C18AE59}" type="presParOf" srcId="{281E324E-AD04-4511-A91C-E739A110ABC5}" destId="{E83BBF60-5567-44D0-BE94-016AD184A622}" srcOrd="4" destOrd="0" presId="urn:microsoft.com/office/officeart/2005/8/layout/pyramid2"/>
    <dgm:cxn modelId="{F21F726E-1193-4BF7-B750-4B671848B70B}" type="presParOf" srcId="{281E324E-AD04-4511-A91C-E739A110ABC5}" destId="{BD83D414-ABFE-49EF-B20E-8910188FD37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50B8E3-01A8-4E1E-A02A-BF3FC8EE479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040367-0ED3-4B8D-8180-435209BCC5E5}">
      <dgm:prSet phldrT="[Текст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US" b="1" i="0" dirty="0">
              <a:solidFill>
                <a:schemeClr val="bg1"/>
              </a:solidFill>
            </a:rPr>
            <a:t>Interdisciplinary center for Mathematical modelling in Biomedicine</a:t>
          </a:r>
          <a:r>
            <a:rPr lang="ru-RU" b="0" i="0" dirty="0">
              <a:solidFill>
                <a:schemeClr val="bg1"/>
              </a:solidFill>
            </a:rPr>
            <a:t> </a:t>
          </a:r>
          <a:r>
            <a:rPr lang="en-US" b="0" i="0" dirty="0">
              <a:solidFill>
                <a:schemeClr val="bg1"/>
              </a:solidFill>
            </a:rPr>
            <a:t>(Prof.</a:t>
          </a:r>
          <a:r>
            <a:rPr lang="ru-RU" b="0" i="0" dirty="0">
              <a:solidFill>
                <a:schemeClr val="bg1"/>
              </a:solidFill>
            </a:rPr>
            <a:t> </a:t>
          </a:r>
          <a:r>
            <a:rPr lang="en-US" b="0" i="0" dirty="0">
              <a:solidFill>
                <a:schemeClr val="bg1"/>
              </a:solidFill>
            </a:rPr>
            <a:t>V</a:t>
          </a:r>
          <a:r>
            <a:rPr lang="ru-RU" b="0" i="0" dirty="0">
              <a:solidFill>
                <a:schemeClr val="bg1"/>
              </a:solidFill>
            </a:rPr>
            <a:t>.А. </a:t>
          </a:r>
          <a:r>
            <a:rPr lang="en-US" b="0" i="0" dirty="0" err="1">
              <a:solidFill>
                <a:schemeClr val="bg1"/>
              </a:solidFill>
            </a:rPr>
            <a:t>Volpert</a:t>
          </a:r>
          <a:r>
            <a:rPr lang="en-US" b="0" i="0" dirty="0">
              <a:solidFill>
                <a:schemeClr val="bg1"/>
              </a:solidFill>
            </a:rPr>
            <a:t>)</a:t>
          </a:r>
          <a:endParaRPr lang="ru-RU" i="0" dirty="0">
            <a:solidFill>
              <a:schemeClr val="bg1"/>
            </a:solidFill>
          </a:endParaRPr>
        </a:p>
      </dgm:t>
    </dgm:pt>
    <dgm:pt modelId="{0B694BD2-4E27-4D8B-A4F8-198957B8BB00}" type="parTrans" cxnId="{38C8AA9E-9895-4988-9EF2-6E7E2E78D6FC}">
      <dgm:prSet/>
      <dgm:spPr/>
      <dgm:t>
        <a:bodyPr/>
        <a:lstStyle/>
        <a:p>
          <a:endParaRPr lang="ru-RU"/>
        </a:p>
      </dgm:t>
    </dgm:pt>
    <dgm:pt modelId="{5DAFCAFE-486B-46C0-BD12-E1EE071E990B}" type="sibTrans" cxnId="{38C8AA9E-9895-4988-9EF2-6E7E2E78D6FC}">
      <dgm:prSet/>
      <dgm:spPr/>
      <dgm:t>
        <a:bodyPr/>
        <a:lstStyle/>
        <a:p>
          <a:endParaRPr lang="ru-RU"/>
        </a:p>
      </dgm:t>
    </dgm:pt>
    <dgm:pt modelId="{5D3363D7-AA44-4172-884D-ACB81DC04C47}">
      <dgm:prSet phldrT="[Текст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US" b="1" i="0" dirty="0">
              <a:solidFill>
                <a:schemeClr val="bg1"/>
              </a:solidFill>
            </a:rPr>
            <a:t>Scientific center of nonlinear problems of mathematical physics </a:t>
          </a:r>
          <a:r>
            <a:rPr lang="en-US" b="0" i="0" dirty="0"/>
            <a:t>(Prof.</a:t>
          </a:r>
          <a:r>
            <a:rPr lang="ru-RU" b="0" i="0" dirty="0"/>
            <a:t> А.Е. </a:t>
          </a:r>
          <a:r>
            <a:rPr lang="en-US" b="0" i="0" dirty="0" err="1"/>
            <a:t>Shishkov</a:t>
          </a:r>
          <a:r>
            <a:rPr lang="en-US" b="0" i="0" dirty="0"/>
            <a:t>)</a:t>
          </a:r>
          <a:endParaRPr lang="ru-RU" i="0" dirty="0"/>
        </a:p>
      </dgm:t>
    </dgm:pt>
    <dgm:pt modelId="{8F54549B-D2AA-45A4-BDCB-1C068B7BEA8C}" type="parTrans" cxnId="{3A3E9D0C-6AC9-4113-A683-6BD0AA36B344}">
      <dgm:prSet/>
      <dgm:spPr/>
      <dgm:t>
        <a:bodyPr/>
        <a:lstStyle/>
        <a:p>
          <a:endParaRPr lang="ru-RU"/>
        </a:p>
      </dgm:t>
    </dgm:pt>
    <dgm:pt modelId="{91C36752-1515-4426-9E43-57C703FD29BE}" type="sibTrans" cxnId="{3A3E9D0C-6AC9-4113-A683-6BD0AA36B344}">
      <dgm:prSet/>
      <dgm:spPr/>
      <dgm:t>
        <a:bodyPr/>
        <a:lstStyle/>
        <a:p>
          <a:endParaRPr lang="ru-RU"/>
        </a:p>
      </dgm:t>
    </dgm:pt>
    <dgm:pt modelId="{FBC54DC0-82CA-452D-980E-28D95BDEFF23}" type="pres">
      <dgm:prSet presAssocID="{0C50B8E3-01A8-4E1E-A02A-BF3FC8EE4798}" presName="diagram" presStyleCnt="0">
        <dgm:presLayoutVars>
          <dgm:dir/>
          <dgm:resizeHandles val="exact"/>
        </dgm:presLayoutVars>
      </dgm:prSet>
      <dgm:spPr/>
    </dgm:pt>
    <dgm:pt modelId="{A6B87798-0794-4C96-BCCE-752C2A9BC862}" type="pres">
      <dgm:prSet presAssocID="{E3040367-0ED3-4B8D-8180-435209BCC5E5}" presName="node" presStyleLbl="node1" presStyleIdx="0" presStyleCnt="2" custScaleX="505681" custScaleY="105657" custLinFactNeighborX="5055" custLinFactNeighborY="-52829">
        <dgm:presLayoutVars>
          <dgm:bulletEnabled val="1"/>
        </dgm:presLayoutVars>
      </dgm:prSet>
      <dgm:spPr/>
    </dgm:pt>
    <dgm:pt modelId="{C554130E-D5CF-4F76-B43A-1A28295766EE}" type="pres">
      <dgm:prSet presAssocID="{5DAFCAFE-486B-46C0-BD12-E1EE071E990B}" presName="sibTrans" presStyleCnt="0"/>
      <dgm:spPr/>
    </dgm:pt>
    <dgm:pt modelId="{C802F334-CCE1-4A77-8C51-B321E5D25D66}" type="pres">
      <dgm:prSet presAssocID="{5D3363D7-AA44-4172-884D-ACB81DC04C47}" presName="node" presStyleLbl="node1" presStyleIdx="1" presStyleCnt="2" custScaleX="481828" custScaleY="105657" custLinFactNeighborX="-2894" custLinFactNeighborY="-2326">
        <dgm:presLayoutVars>
          <dgm:bulletEnabled val="1"/>
        </dgm:presLayoutVars>
      </dgm:prSet>
      <dgm:spPr/>
    </dgm:pt>
  </dgm:ptLst>
  <dgm:cxnLst>
    <dgm:cxn modelId="{3A3E9D0C-6AC9-4113-A683-6BD0AA36B344}" srcId="{0C50B8E3-01A8-4E1E-A02A-BF3FC8EE4798}" destId="{5D3363D7-AA44-4172-884D-ACB81DC04C47}" srcOrd="1" destOrd="0" parTransId="{8F54549B-D2AA-45A4-BDCB-1C068B7BEA8C}" sibTransId="{91C36752-1515-4426-9E43-57C703FD29BE}"/>
    <dgm:cxn modelId="{0EA6FC61-AF21-443D-8EB2-554AE251C307}" type="presOf" srcId="{E3040367-0ED3-4B8D-8180-435209BCC5E5}" destId="{A6B87798-0794-4C96-BCCE-752C2A9BC862}" srcOrd="0" destOrd="0" presId="urn:microsoft.com/office/officeart/2005/8/layout/default"/>
    <dgm:cxn modelId="{798A9064-E774-4A85-B447-52794098785B}" type="presOf" srcId="{0C50B8E3-01A8-4E1E-A02A-BF3FC8EE4798}" destId="{FBC54DC0-82CA-452D-980E-28D95BDEFF23}" srcOrd="0" destOrd="0" presId="urn:microsoft.com/office/officeart/2005/8/layout/default"/>
    <dgm:cxn modelId="{38C8AA9E-9895-4988-9EF2-6E7E2E78D6FC}" srcId="{0C50B8E3-01A8-4E1E-A02A-BF3FC8EE4798}" destId="{E3040367-0ED3-4B8D-8180-435209BCC5E5}" srcOrd="0" destOrd="0" parTransId="{0B694BD2-4E27-4D8B-A4F8-198957B8BB00}" sibTransId="{5DAFCAFE-486B-46C0-BD12-E1EE071E990B}"/>
    <dgm:cxn modelId="{4A27F2F6-9A35-4441-AC5F-47611094AE6F}" type="presOf" srcId="{5D3363D7-AA44-4172-884D-ACB81DC04C47}" destId="{C802F334-CCE1-4A77-8C51-B321E5D25D66}" srcOrd="0" destOrd="0" presId="urn:microsoft.com/office/officeart/2005/8/layout/default"/>
    <dgm:cxn modelId="{309E1E7A-1E81-469A-86A5-EAE47460D10C}" type="presParOf" srcId="{FBC54DC0-82CA-452D-980E-28D95BDEFF23}" destId="{A6B87798-0794-4C96-BCCE-752C2A9BC862}" srcOrd="0" destOrd="0" presId="urn:microsoft.com/office/officeart/2005/8/layout/default"/>
    <dgm:cxn modelId="{56302FEC-2ACC-4067-9CEA-040516C3D5D8}" type="presParOf" srcId="{FBC54DC0-82CA-452D-980E-28D95BDEFF23}" destId="{C554130E-D5CF-4F76-B43A-1A28295766EE}" srcOrd="1" destOrd="0" presId="urn:microsoft.com/office/officeart/2005/8/layout/default"/>
    <dgm:cxn modelId="{E6781EB6-CFBC-4689-8BB6-6897F0067527}" type="presParOf" srcId="{FBC54DC0-82CA-452D-980E-28D95BDEFF23}" destId="{C802F334-CCE1-4A77-8C51-B321E5D25D6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14FC1-C6A2-4003-B400-22B71C6D9FB4}">
      <dsp:nvSpPr>
        <dsp:cNvPr id="0" name=""/>
        <dsp:cNvSpPr/>
      </dsp:nvSpPr>
      <dsp:spPr>
        <a:xfrm>
          <a:off x="952185" y="0"/>
          <a:ext cx="4064000" cy="4064000"/>
        </a:xfrm>
        <a:prstGeom prst="triangl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A85F3-34F1-47BA-85DF-C149FF9F04D9}">
      <dsp:nvSpPr>
        <dsp:cNvPr id="0" name=""/>
        <dsp:cNvSpPr/>
      </dsp:nvSpPr>
      <dsp:spPr>
        <a:xfrm>
          <a:off x="1448729" y="408582"/>
          <a:ext cx="5691221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solidFill>
                <a:schemeClr val="tx2"/>
              </a:solidFill>
              <a:latin typeface="Trebuchet MS" panose="020B0603020202020204" pitchFamily="34" charset="0"/>
              <a:ea typeface="Cambria" panose="02040503050406030204" pitchFamily="18" charset="0"/>
              <a:cs typeface="Aharoni" panose="020B0604020202020204" pitchFamily="2" charset="-79"/>
            </a:rPr>
            <a:t>Education</a:t>
          </a:r>
          <a:endParaRPr lang="ru-RU" sz="4100" kern="1200" dirty="0">
            <a:solidFill>
              <a:schemeClr val="tx2"/>
            </a:solidFill>
            <a:latin typeface="Trebuchet MS" panose="020B0603020202020204" pitchFamily="34" charset="0"/>
            <a:ea typeface="Cambria" panose="02040503050406030204" pitchFamily="18" charset="0"/>
            <a:cs typeface="Aharoni" panose="020B0604020202020204" pitchFamily="2" charset="-79"/>
          </a:endParaRPr>
        </a:p>
      </dsp:txBody>
      <dsp:txXfrm>
        <a:off x="1495691" y="455544"/>
        <a:ext cx="5597297" cy="868101"/>
      </dsp:txXfrm>
    </dsp:sp>
    <dsp:sp modelId="{B9C6965A-1961-4985-A91E-8B5F0196783E}">
      <dsp:nvSpPr>
        <dsp:cNvPr id="0" name=""/>
        <dsp:cNvSpPr/>
      </dsp:nvSpPr>
      <dsp:spPr>
        <a:xfrm>
          <a:off x="1438110" y="1490860"/>
          <a:ext cx="5733751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solidFill>
                <a:schemeClr val="tx2"/>
              </a:solidFill>
              <a:latin typeface="Trebuchet MS" panose="020B0603020202020204" pitchFamily="34" charset="0"/>
            </a:rPr>
            <a:t>Science</a:t>
          </a:r>
          <a:endParaRPr lang="ru-RU" sz="4100" kern="1200" dirty="0">
            <a:solidFill>
              <a:schemeClr val="tx2"/>
            </a:solidFill>
            <a:latin typeface="Trebuchet MS" panose="020B0603020202020204" pitchFamily="34" charset="0"/>
          </a:endParaRPr>
        </a:p>
      </dsp:txBody>
      <dsp:txXfrm>
        <a:off x="1485072" y="1537822"/>
        <a:ext cx="5639827" cy="868101"/>
      </dsp:txXfrm>
    </dsp:sp>
    <dsp:sp modelId="{E83BBF60-5567-44D0-BE94-016AD184A622}">
      <dsp:nvSpPr>
        <dsp:cNvPr id="0" name=""/>
        <dsp:cNvSpPr/>
      </dsp:nvSpPr>
      <dsp:spPr>
        <a:xfrm>
          <a:off x="1449046" y="2573139"/>
          <a:ext cx="5711878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tx2"/>
              </a:solidFill>
              <a:latin typeface="Trebuchet MS" panose="020B0603020202020204" pitchFamily="34" charset="0"/>
            </a:rPr>
            <a:t>Collaboration</a:t>
          </a:r>
          <a:endParaRPr lang="ru-RU" sz="4000" kern="1200" dirty="0">
            <a:solidFill>
              <a:schemeClr val="tx2"/>
            </a:solidFill>
            <a:latin typeface="Trebuchet MS" panose="020B0603020202020204" pitchFamily="34" charset="0"/>
          </a:endParaRPr>
        </a:p>
      </dsp:txBody>
      <dsp:txXfrm>
        <a:off x="1496008" y="2620101"/>
        <a:ext cx="5617954" cy="868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87798-0794-4C96-BCCE-752C2A9BC862}">
      <dsp:nvSpPr>
        <dsp:cNvPr id="0" name=""/>
        <dsp:cNvSpPr/>
      </dsp:nvSpPr>
      <dsp:spPr>
        <a:xfrm>
          <a:off x="141374" y="0"/>
          <a:ext cx="4538151" cy="568920"/>
        </a:xfrm>
        <a:prstGeom prst="rect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chemeClr val="bg1"/>
              </a:solidFill>
            </a:rPr>
            <a:t>Interdisciplinary center for Mathematical modelling in Biomedicine</a:t>
          </a:r>
          <a:r>
            <a:rPr lang="ru-RU" sz="1600" b="0" i="0" kern="1200" dirty="0">
              <a:solidFill>
                <a:schemeClr val="bg1"/>
              </a:solidFill>
            </a:rPr>
            <a:t> </a:t>
          </a:r>
          <a:r>
            <a:rPr lang="en-US" sz="1600" b="0" i="0" kern="1200" dirty="0">
              <a:solidFill>
                <a:schemeClr val="bg1"/>
              </a:solidFill>
            </a:rPr>
            <a:t>(Prof.</a:t>
          </a:r>
          <a:r>
            <a:rPr lang="ru-RU" sz="1600" b="0" i="0" kern="1200" dirty="0">
              <a:solidFill>
                <a:schemeClr val="bg1"/>
              </a:solidFill>
            </a:rPr>
            <a:t> </a:t>
          </a:r>
          <a:r>
            <a:rPr lang="en-US" sz="1600" b="0" i="0" kern="1200" dirty="0">
              <a:solidFill>
                <a:schemeClr val="bg1"/>
              </a:solidFill>
            </a:rPr>
            <a:t>V</a:t>
          </a:r>
          <a:r>
            <a:rPr lang="ru-RU" sz="1600" b="0" i="0" kern="1200" dirty="0">
              <a:solidFill>
                <a:schemeClr val="bg1"/>
              </a:solidFill>
            </a:rPr>
            <a:t>.А. </a:t>
          </a:r>
          <a:r>
            <a:rPr lang="en-US" sz="1600" b="0" i="0" kern="1200" dirty="0" err="1">
              <a:solidFill>
                <a:schemeClr val="bg1"/>
              </a:solidFill>
            </a:rPr>
            <a:t>Volpert</a:t>
          </a:r>
          <a:r>
            <a:rPr lang="en-US" sz="1600" b="0" i="0" kern="1200" dirty="0">
              <a:solidFill>
                <a:schemeClr val="bg1"/>
              </a:solidFill>
            </a:rPr>
            <a:t>)</a:t>
          </a:r>
          <a:endParaRPr lang="ru-RU" sz="1600" i="0" kern="1200" dirty="0">
            <a:solidFill>
              <a:schemeClr val="bg1"/>
            </a:solidFill>
          </a:endParaRPr>
        </a:p>
      </dsp:txBody>
      <dsp:txXfrm>
        <a:off x="141374" y="0"/>
        <a:ext cx="4538151" cy="568920"/>
      </dsp:txXfrm>
    </dsp:sp>
    <dsp:sp modelId="{C802F334-CCE1-4A77-8C51-B321E5D25D66}">
      <dsp:nvSpPr>
        <dsp:cNvPr id="0" name=""/>
        <dsp:cNvSpPr/>
      </dsp:nvSpPr>
      <dsp:spPr>
        <a:xfrm>
          <a:off x="4697932" y="0"/>
          <a:ext cx="4324086" cy="568920"/>
        </a:xfrm>
        <a:prstGeom prst="rect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chemeClr val="bg1"/>
              </a:solidFill>
            </a:rPr>
            <a:t>Scientific center of nonlinear problems of mathematical physics </a:t>
          </a:r>
          <a:r>
            <a:rPr lang="en-US" sz="1600" b="0" i="0" kern="1200" dirty="0"/>
            <a:t>(Prof.</a:t>
          </a:r>
          <a:r>
            <a:rPr lang="ru-RU" sz="1600" b="0" i="0" kern="1200" dirty="0"/>
            <a:t> А.Е. </a:t>
          </a:r>
          <a:r>
            <a:rPr lang="en-US" sz="1600" b="0" i="0" kern="1200" dirty="0" err="1"/>
            <a:t>Shishkov</a:t>
          </a:r>
          <a:r>
            <a:rPr lang="en-US" sz="1600" b="0" i="0" kern="1200" dirty="0"/>
            <a:t>)</a:t>
          </a:r>
          <a:endParaRPr lang="ru-RU" sz="1600" i="0" kern="1200" dirty="0"/>
        </a:p>
      </dsp:txBody>
      <dsp:txXfrm>
        <a:off x="4697932" y="0"/>
        <a:ext cx="4324086" cy="568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9DEEC-DE7E-CD44-AF7C-218B86874FF2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FB765-8FD2-684F-9F48-543BB2C45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7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89BAF-6959-3046-B943-FEE51985CEF9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9760D-F85B-C647-ABC5-35EE68EC7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0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06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99208"/>
      </p:ext>
    </p:extLst>
  </p:cSld>
  <p:clrMapOvr>
    <a:masterClrMapping/>
  </p:clrMapOvr>
  <p:transition spd="slow" advClick="0" advTm="10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52354"/>
      </p:ext>
    </p:extLst>
  </p:cSld>
  <p:clrMapOvr>
    <a:masterClrMapping/>
  </p:clrMapOvr>
  <p:transition spd="slow" advClick="0" advTm="10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98565"/>
      </p:ext>
    </p:extLst>
  </p:cSld>
  <p:clrMapOvr>
    <a:masterClrMapping/>
  </p:clrMapOvr>
  <p:transition spd="slow" advClick="0" advTm="10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73661"/>
      </p:ext>
    </p:extLst>
  </p:cSld>
  <p:clrMapOvr>
    <a:masterClrMapping/>
  </p:clrMapOvr>
  <p:transition spd="slow" advClick="0" advTm="10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91633"/>
      </p:ext>
    </p:extLst>
  </p:cSld>
  <p:clrMapOvr>
    <a:masterClrMapping/>
  </p:clrMapOvr>
  <p:transition spd="slow" advClick="0" advTm="10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2821"/>
      </p:ext>
    </p:extLst>
  </p:cSld>
  <p:clrMapOvr>
    <a:masterClrMapping/>
  </p:clrMapOvr>
  <p:transition spd="slow" advClick="0" advTm="10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58021"/>
      </p:ext>
    </p:extLst>
  </p:cSld>
  <p:clrMapOvr>
    <a:masterClrMapping/>
  </p:clrMapOvr>
  <p:transition spd="slow" advClick="0" advTm="10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12723"/>
      </p:ext>
    </p:extLst>
  </p:cSld>
  <p:clrMapOvr>
    <a:masterClrMapping/>
  </p:clrMapOvr>
  <p:transition spd="slow" advClick="0" advTm="10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25991"/>
      </p:ext>
    </p:extLst>
  </p:cSld>
  <p:clrMapOvr>
    <a:masterClrMapping/>
  </p:clrMapOvr>
  <p:transition spd="slow" advClick="0" advTm="10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01640"/>
      </p:ext>
    </p:extLst>
  </p:cSld>
  <p:clrMapOvr>
    <a:masterClrMapping/>
  </p:clrMapOvr>
  <p:transition spd="slow" advClick="0" advTm="10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43961"/>
      </p:ext>
    </p:extLst>
  </p:cSld>
  <p:clrMapOvr>
    <a:masterClrMapping/>
  </p:clrMapOvr>
  <p:transition spd="slow" advClick="0" advTm="10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CED60-378B-9D4F-A5CD-C3E0ED5FA88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3403" y="20597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D62B2"/>
                </a:solidFill>
              </a:defRPr>
            </a:lvl1pPr>
          </a:lstStyle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3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hyperlink" Target="https://vk.com/math_rudn" TargetMode="External"/><Relationship Id="rId4" Type="http://schemas.openxmlformats.org/officeDocument/2006/relationships/hyperlink" Target="mailto:skubachevskii-al@rudn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eng.rudn.ru/media/news/admission/digital-preparatory-facult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over.jpg">
            <a:extLst>
              <a:ext uri="{FF2B5EF4-FFF2-40B4-BE49-F238E27FC236}">
                <a16:creationId xmlns:a16="http://schemas.microsoft.com/office/drawing/2014/main" id="{C273BC21-59AF-4574-93EA-CD582BD0A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217"/>
            <a:ext cx="9144000" cy="1429284"/>
          </a:xfrm>
          <a:prstGeom prst="rect">
            <a:avLst/>
          </a:prstGeom>
        </p:spPr>
      </p:pic>
      <p:pic>
        <p:nvPicPr>
          <p:cNvPr id="8" name="Picture 7" descr="glo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5" t="20120"/>
          <a:stretch/>
        </p:blipFill>
        <p:spPr>
          <a:xfrm>
            <a:off x="0" y="0"/>
            <a:ext cx="5416434" cy="410862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764521" y="2695696"/>
            <a:ext cx="5823196" cy="946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spc="300" dirty="0">
                <a:solidFill>
                  <a:schemeClr val="bg1"/>
                </a:solidFill>
                <a:latin typeface="Trebuchet MS"/>
                <a:cs typeface="Trebuchet MS"/>
              </a:rPr>
              <a:t>НАЗВАНИЕ ПРЕЗЕНТАЦИИ.</a:t>
            </a:r>
            <a:br>
              <a:rPr lang="ru-RU" sz="2600" b="1" spc="300" dirty="0">
                <a:solidFill>
                  <a:schemeClr val="bg1"/>
                </a:solidFill>
                <a:latin typeface="Trebuchet MS"/>
                <a:cs typeface="Trebuchet MS"/>
              </a:rPr>
            </a:br>
            <a:r>
              <a:rPr lang="ru-RU" sz="2600" b="1" spc="300" dirty="0">
                <a:solidFill>
                  <a:schemeClr val="bg1"/>
                </a:solidFill>
                <a:latin typeface="Trebuchet MS"/>
                <a:cs typeface="Trebuchet MS"/>
              </a:rPr>
              <a:t>НАБИРАЙТЕ ЗАГОЛОВОК.</a:t>
            </a:r>
            <a:endParaRPr lang="en-US" sz="2600" b="1" spc="3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239361" y="4045028"/>
            <a:ext cx="4687154" cy="667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Trebuchet MS"/>
                <a:cs typeface="Trebuchet MS"/>
              </a:rPr>
              <a:t>Mathematical Institute</a:t>
            </a:r>
          </a:p>
        </p:txBody>
      </p:sp>
      <p:pic>
        <p:nvPicPr>
          <p:cNvPr id="3" name="Picture 2" descr="logo_RUDN_en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85" y="4004197"/>
            <a:ext cx="2854712" cy="849323"/>
          </a:xfrm>
          <a:prstGeom prst="rect">
            <a:avLst/>
          </a:prstGeom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B0100A29-DE82-4F47-900D-B85B8942D3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7014970"/>
              </p:ext>
            </p:extLst>
          </p:nvPr>
        </p:nvGraphicFramePr>
        <p:xfrm>
          <a:off x="977430" y="-279094"/>
          <a:ext cx="812404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2628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 descr="PRINCIPIOS DEL DERECHO LABORAL COLOMBI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698" y="1194586"/>
            <a:ext cx="3023556" cy="204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0A47945-E885-40DF-9368-919004670EB6}"/>
              </a:ext>
            </a:extLst>
          </p:cNvPr>
          <p:cNvSpPr/>
          <p:nvPr/>
        </p:nvSpPr>
        <p:spPr>
          <a:xfrm>
            <a:off x="48495" y="1366013"/>
            <a:ext cx="9095505" cy="230832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prstClr val="black"/>
                </a:solidFill>
                <a:latin typeface="Trebuchet MS" panose="020B0603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Lomonosov Moscow State University</a:t>
            </a:r>
          </a:p>
          <a:p>
            <a:pPr marL="285750" lvl="0" indent="-285750">
              <a:buFont typeface="Courier New" panose="02070309020205020404" pitchFamily="49" charset="0"/>
              <a:buChar char="o"/>
              <a:defRPr/>
            </a:pPr>
            <a:r>
              <a:rPr lang="en-US" dirty="0" err="1">
                <a:solidFill>
                  <a:prstClr val="black"/>
                </a:solidFill>
                <a:latin typeface="Trebuchet MS" panose="020B0603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Steklov</a:t>
            </a:r>
            <a:r>
              <a:rPr lang="en-US" dirty="0">
                <a:solidFill>
                  <a:prstClr val="black"/>
                </a:solidFill>
                <a:latin typeface="Trebuchet MS" panose="020B0603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Mathematical Institute of RAS</a:t>
            </a:r>
            <a:endParaRPr lang="ru-RU" dirty="0">
              <a:solidFill>
                <a:prstClr val="black"/>
              </a:solidFill>
              <a:latin typeface="Trebuchet MS" panose="020B0603020202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  <a:defRPr/>
            </a:pPr>
            <a:r>
              <a:rPr lang="en-US" dirty="0" err="1">
                <a:solidFill>
                  <a:prstClr val="black"/>
                </a:solidFill>
                <a:latin typeface="Trebuchet MS" panose="020B0603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Sobolev</a:t>
            </a:r>
            <a:r>
              <a:rPr lang="en-US" dirty="0">
                <a:solidFill>
                  <a:prstClr val="black"/>
                </a:solidFill>
                <a:latin typeface="Trebuchet MS" panose="020B0603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Institute of Mathematics of RAS</a:t>
            </a:r>
          </a:p>
          <a:p>
            <a:pPr marL="285750" lvl="0" indent="-285750">
              <a:buFont typeface="Courier New" panose="02070309020205020404" pitchFamily="49" charset="0"/>
              <a:buChar char="o"/>
              <a:defRPr/>
            </a:pPr>
            <a:r>
              <a:rPr lang="en-US" dirty="0" err="1">
                <a:solidFill>
                  <a:prstClr val="black"/>
                </a:solidFill>
                <a:latin typeface="Trebuchet MS" panose="020B0603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Keldysh</a:t>
            </a:r>
            <a:r>
              <a:rPr lang="en-US" dirty="0">
                <a:solidFill>
                  <a:prstClr val="black"/>
                </a:solidFill>
                <a:latin typeface="Trebuchet MS" panose="020B0603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Institute of Applied Mathematics of RAS</a:t>
            </a:r>
          </a:p>
          <a:p>
            <a:pPr marL="285750" lvl="0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prstClr val="black"/>
                </a:solidFill>
                <a:latin typeface="Trebuchet MS" panose="020B0603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Marchuk Institute of Numerical Mathematics of RAS</a:t>
            </a:r>
          </a:p>
          <a:p>
            <a:pPr marL="285750" lvl="0" indent="-285750">
              <a:buFont typeface="Courier New" panose="02070309020205020404" pitchFamily="49" charset="0"/>
              <a:buChar char="o"/>
              <a:defRPr/>
            </a:pPr>
            <a:r>
              <a:rPr lang="en-US" dirty="0" err="1">
                <a:solidFill>
                  <a:prstClr val="black"/>
                </a:solidFill>
                <a:latin typeface="Trebuchet MS" panose="020B0603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Ishlinsky</a:t>
            </a:r>
            <a:r>
              <a:rPr lang="en-US" dirty="0">
                <a:solidFill>
                  <a:prstClr val="black"/>
                </a:solidFill>
                <a:latin typeface="Trebuchet MS" panose="020B0603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Institute for Problems of Mechanics of RAS 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prstClr val="black"/>
                </a:solidFill>
                <a:latin typeface="Trebuchet MS" panose="020B0603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Federal Research Center "Computer Science and Control" of RAS </a:t>
            </a:r>
          </a:p>
          <a:p>
            <a:pPr marL="285750" lvl="0" indent="-285750">
              <a:buFont typeface="Courier New" panose="02070309020205020404" pitchFamily="49" charset="0"/>
              <a:buChar char="o"/>
              <a:defRPr/>
            </a:pPr>
            <a:endParaRPr lang="ru-RU" dirty="0">
              <a:solidFill>
                <a:prstClr val="black"/>
              </a:solidFill>
              <a:latin typeface="Trebuchet MS" panose="020B0603020202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D\_job\DFDE\DFDE-2017\постер\logo_msu_a-205x202.png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19" y="3674337"/>
            <a:ext cx="1396162" cy="137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\_job\DFDE\DFDE-2017\постер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255" y="3894482"/>
            <a:ext cx="1762608" cy="93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MOTOR 20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49" y="3674337"/>
            <a:ext cx="1058254" cy="137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Институт прикладной математики имени М. В. Келдыша РАН — Википед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584" y="3709423"/>
            <a:ext cx="1788530" cy="130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INM R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737" y="3747840"/>
            <a:ext cx="1228725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C:\D\_job\DFDE\DFDE-2017\постер\logo.png">
            <a:extLst>
              <a:ext uri="{FF2B5EF4-FFF2-40B4-BE49-F238E27FC236}">
                <a16:creationId xmlns:a16="http://schemas.microsoft.com/office/drawing/2014/main" id="{E3FDED82-56E7-458A-A46E-56B184F0A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272" y="148069"/>
            <a:ext cx="2758190" cy="81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0E7520-63C1-47A2-93AD-4DBDBC3C69AF}"/>
              </a:ext>
            </a:extLst>
          </p:cNvPr>
          <p:cNvSpPr txBox="1"/>
          <p:nvPr/>
        </p:nvSpPr>
        <p:spPr>
          <a:xfrm>
            <a:off x="6390107" y="1001095"/>
            <a:ext cx="2536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D62B2"/>
                </a:solidFill>
                <a:latin typeface="Trebuchet MS"/>
                <a:cs typeface="Trebuchet MS"/>
              </a:rPr>
              <a:t>Mathematical Institute</a:t>
            </a:r>
            <a:endParaRPr lang="ru-RU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CFA3E0E-09AC-457D-973B-F98891700E1D}"/>
              </a:ext>
            </a:extLst>
          </p:cNvPr>
          <p:cNvSpPr txBox="1">
            <a:spLocks/>
          </p:cNvSpPr>
          <p:nvPr/>
        </p:nvSpPr>
        <p:spPr>
          <a:xfrm>
            <a:off x="125612" y="267445"/>
            <a:ext cx="5863590" cy="579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0D62B2"/>
                </a:solidFill>
                <a:latin typeface="Trebuchet MS"/>
                <a:cs typeface="Trebuchet MS"/>
              </a:rPr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356303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Bar Ilan University | Ramat Gan, Israel | BI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38" y="3353719"/>
            <a:ext cx="1905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0A47945-E885-40DF-9368-919004670EB6}"/>
              </a:ext>
            </a:extLst>
          </p:cNvPr>
          <p:cNvSpPr/>
          <p:nvPr/>
        </p:nvSpPr>
        <p:spPr>
          <a:xfrm>
            <a:off x="0" y="1357819"/>
            <a:ext cx="9353320" cy="230832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i="0" u="none" strike="noStrike" dirty="0">
                <a:effectLst/>
                <a:latin typeface="Trebuchet MS" panose="020B0603020202020204" pitchFamily="34" charset="0"/>
              </a:rPr>
              <a:t>Bar-</a:t>
            </a:r>
            <a:r>
              <a:rPr lang="en-US" i="0" u="none" strike="noStrike" dirty="0" err="1">
                <a:effectLst/>
                <a:latin typeface="Trebuchet MS" panose="020B0603020202020204" pitchFamily="34" charset="0"/>
              </a:rPr>
              <a:t>Ilan</a:t>
            </a:r>
            <a:r>
              <a:rPr lang="en-US" i="0" u="none" strike="noStrike" dirty="0">
                <a:effectLst/>
                <a:latin typeface="Trebuchet MS" panose="020B0603020202020204" pitchFamily="34" charset="0"/>
              </a:rPr>
              <a:t> University</a:t>
            </a:r>
            <a:endParaRPr lang="ru-RU" i="0" u="none" strike="noStrike" dirty="0">
              <a:effectLst/>
              <a:latin typeface="Trebuchet MS" panose="020B0603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i="0" u="none" strike="noStrike" dirty="0">
                <a:effectLst/>
                <a:latin typeface="Trebuchet MS" panose="020B0603020202020204" pitchFamily="34" charset="0"/>
              </a:rPr>
              <a:t>Ecole Centrale de Casablanca</a:t>
            </a:r>
            <a:endParaRPr lang="ru-RU" i="0" u="none" strike="noStrike" dirty="0">
              <a:effectLst/>
              <a:latin typeface="Trebuchet MS" panose="020B0603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i="0" u="none" strike="noStrike" dirty="0">
                <a:effectLst/>
                <a:latin typeface="Trebuchet MS" panose="020B0603020202020204" pitchFamily="34" charset="0"/>
              </a:rPr>
              <a:t>Friedrich Schiller University Jena</a:t>
            </a:r>
            <a:r>
              <a:rPr lang="ru-RU" i="0" u="none" strike="noStrike" dirty="0">
                <a:effectLst/>
                <a:latin typeface="Trebuchet MS" panose="020B0603020202020204" pitchFamily="34" charset="0"/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i="0" dirty="0">
                <a:effectLst/>
                <a:latin typeface="Trebuchet MS" panose="020B0603020202020204" pitchFamily="34" charset="0"/>
              </a:rPr>
              <a:t>Justus Liebig University of Giessen</a:t>
            </a:r>
            <a:endParaRPr lang="en-US" i="0" u="none" strike="noStrike" baseline="30000" dirty="0">
              <a:effectLst/>
              <a:latin typeface="Trebuchet MS" panose="020B0603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Trebuchet MS" panose="020B0603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Leibniz University of Hannover</a:t>
            </a:r>
            <a:endParaRPr lang="ru-RU" dirty="0">
              <a:latin typeface="Trebuchet MS" panose="020B0603020202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Trebuchet MS" panose="020B0603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Ludwig Maximilian University of Munich</a:t>
            </a:r>
            <a:endParaRPr lang="ru-RU" dirty="0">
              <a:latin typeface="Trebuchet MS" panose="020B0603020202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endParaRPr lang="ru-RU" i="0" u="none" strike="noStrike" dirty="0">
              <a:effectLst/>
              <a:latin typeface="Trebuchet MS" panose="020B0603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endParaRPr lang="ru-RU" i="0" u="none" strike="noStrike" dirty="0">
              <a:effectLst/>
              <a:latin typeface="Trebuchet MS" panose="020B0603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i="0" u="none" strike="noStrike" dirty="0">
                <a:effectLst/>
                <a:latin typeface="Trebuchet MS" panose="020B0603020202020204" pitchFamily="34" charset="0"/>
              </a:rPr>
              <a:t>Padova University</a:t>
            </a:r>
            <a:endParaRPr lang="ru-RU" i="0" u="none" strike="noStrike" dirty="0">
              <a:effectLst/>
              <a:latin typeface="Trebuchet MS" panose="020B0603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i="0" u="none" strike="noStrike" dirty="0" err="1">
                <a:effectLst/>
                <a:latin typeface="Trebuchet MS" panose="020B0603020202020204" pitchFamily="34" charset="0"/>
              </a:rPr>
              <a:t>Pompeu</a:t>
            </a:r>
            <a:r>
              <a:rPr lang="en-US" i="0" u="none" strike="noStrike" dirty="0">
                <a:effectLst/>
                <a:latin typeface="Trebuchet MS" panose="020B0603020202020204" pitchFamily="34" charset="0"/>
              </a:rPr>
              <a:t> </a:t>
            </a:r>
            <a:r>
              <a:rPr lang="en-US" i="0" u="none" strike="noStrike" dirty="0" err="1">
                <a:effectLst/>
                <a:latin typeface="Trebuchet MS" panose="020B0603020202020204" pitchFamily="34" charset="0"/>
              </a:rPr>
              <a:t>Fabra</a:t>
            </a:r>
            <a:r>
              <a:rPr lang="en-US" i="0" u="none" strike="noStrike" dirty="0">
                <a:effectLst/>
                <a:latin typeface="Trebuchet MS" panose="020B0603020202020204" pitchFamily="34" charset="0"/>
              </a:rPr>
              <a:t> University</a:t>
            </a:r>
            <a:endParaRPr lang="ru-RU" i="0" u="none" strike="noStrike" dirty="0">
              <a:effectLst/>
              <a:latin typeface="Trebuchet MS" panose="020B0603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nl-NL" i="0" u="none" strike="noStrike" dirty="0">
                <a:effectLst/>
                <a:latin typeface="Trebuchet MS" panose="020B0603020202020204" pitchFamily="34" charset="0"/>
              </a:rPr>
              <a:t>Ruprecht Karl University of Heidelberg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i="0" u="none" strike="noStrike" dirty="0">
                <a:effectLst/>
                <a:latin typeface="Trebuchet MS" panose="020B0603020202020204" pitchFamily="34" charset="0"/>
              </a:rPr>
              <a:t>University of Lyon</a:t>
            </a:r>
            <a:endParaRPr lang="ru-RU" i="0" u="none" strike="noStrike" dirty="0">
              <a:effectLst/>
              <a:latin typeface="Trebuchet MS" panose="020B0603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i="0" u="none" strike="noStrike" dirty="0">
                <a:effectLst/>
                <a:latin typeface="Trebuchet MS" panose="020B0603020202020204" pitchFamily="34" charset="0"/>
              </a:rPr>
              <a:t>Vanderbilt University</a:t>
            </a:r>
            <a:r>
              <a:rPr lang="ru-RU" dirty="0">
                <a:latin typeface="Trebuchet MS" panose="020B0603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194" name="Picture 2" descr="C:\Users\Дарья\OneDrive\job\DEII\Презентация от Эльзы\Ганнов.ун-т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384" y="4451383"/>
            <a:ext cx="2430280" cy="49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Дарья\OneDrive\job\DEII\Презентация от Эльзы\Йенский ун-т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70" y="3359112"/>
            <a:ext cx="1473310" cy="171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Дарья\OneDrive\job\DEII\Презентация от Эльзы\Ун-т Паду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456" y="3477945"/>
            <a:ext cx="1304926" cy="130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Шестиугольник 16"/>
          <p:cNvSpPr/>
          <p:nvPr/>
        </p:nvSpPr>
        <p:spPr>
          <a:xfrm>
            <a:off x="4774951" y="3572520"/>
            <a:ext cx="1306015" cy="1121337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  <a:hueOff val="-167889"/>
              <a:satOff val="11193"/>
              <a:lumOff val="14613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AutoShape 9" descr="University of Lyon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13" name="Picture 21" descr="University of Lyon - Wikiped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227" y="3043228"/>
            <a:ext cx="2530594" cy="124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:\D\_job\DFDE\DFDE-2017\постер\logo.png">
            <a:extLst>
              <a:ext uri="{FF2B5EF4-FFF2-40B4-BE49-F238E27FC236}">
                <a16:creationId xmlns:a16="http://schemas.microsoft.com/office/drawing/2014/main" id="{8E68F66F-B458-4BE3-9D2E-11AFB1B00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272" y="148069"/>
            <a:ext cx="2758190" cy="81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19D254-A6A4-43B8-8E74-56A6129CC50A}"/>
              </a:ext>
            </a:extLst>
          </p:cNvPr>
          <p:cNvSpPr txBox="1"/>
          <p:nvPr/>
        </p:nvSpPr>
        <p:spPr>
          <a:xfrm>
            <a:off x="6390107" y="1001095"/>
            <a:ext cx="2536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D62B2"/>
                </a:solidFill>
                <a:latin typeface="Trebuchet MS"/>
                <a:cs typeface="Trebuchet MS"/>
              </a:rPr>
              <a:t>Mathematical Institute</a:t>
            </a:r>
            <a:endParaRPr lang="ru-RU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7DD4A30-FFF2-4279-92BD-D1E92DD511C5}"/>
              </a:ext>
            </a:extLst>
          </p:cNvPr>
          <p:cNvSpPr txBox="1">
            <a:spLocks/>
          </p:cNvSpPr>
          <p:nvPr/>
        </p:nvSpPr>
        <p:spPr>
          <a:xfrm>
            <a:off x="125612" y="267445"/>
            <a:ext cx="5863590" cy="579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0D62B2"/>
                </a:solidFill>
                <a:latin typeface="Trebuchet MS"/>
                <a:cs typeface="Trebuchet MS"/>
              </a:rPr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192991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lob.png">
            <a:extLst>
              <a:ext uri="{FF2B5EF4-FFF2-40B4-BE49-F238E27FC236}">
                <a16:creationId xmlns:a16="http://schemas.microsoft.com/office/drawing/2014/main" id="{683D62E6-63A0-49C3-B160-68FB8F0020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5" t="20120"/>
          <a:stretch/>
        </p:blipFill>
        <p:spPr>
          <a:xfrm flipH="1">
            <a:off x="2201708" y="-1"/>
            <a:ext cx="6942292" cy="5266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5653B1-BE68-4BD0-8CAD-E9A1061113AB}"/>
              </a:ext>
            </a:extLst>
          </p:cNvPr>
          <p:cNvSpPr txBox="1"/>
          <p:nvPr/>
        </p:nvSpPr>
        <p:spPr>
          <a:xfrm>
            <a:off x="311776" y="266859"/>
            <a:ext cx="35237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D62B2"/>
                </a:solidFill>
                <a:latin typeface="Trebuchet MS"/>
                <a:cs typeface="Trebuchet MS"/>
              </a:rPr>
              <a:t>Mathematical Institute: </a:t>
            </a:r>
          </a:p>
          <a:p>
            <a:r>
              <a:rPr lang="en-US" sz="2400" b="1" dirty="0">
                <a:solidFill>
                  <a:srgbClr val="0D62B2"/>
                </a:solidFill>
                <a:latin typeface="Trebuchet MS"/>
                <a:cs typeface="Trebuchet MS"/>
              </a:rPr>
              <a:t>Contacts</a:t>
            </a:r>
          </a:p>
        </p:txBody>
      </p:sp>
      <p:pic>
        <p:nvPicPr>
          <p:cNvPr id="10242" name="Picture 2" descr="http://qrcoder.ru/code/?http%3A%2F%2Feng.rudn.ru%2Fscience%2Fresearch-institutes%2Fsm-nikolskii-mathematical-institute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870" y="3244773"/>
            <a:ext cx="1416126" cy="141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624" y="1169779"/>
            <a:ext cx="53110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Director  </a:t>
            </a:r>
            <a:r>
              <a:rPr lang="en-US" sz="1600" dirty="0"/>
              <a:t>Alexander </a:t>
            </a:r>
            <a:r>
              <a:rPr lang="en-US" sz="1600" dirty="0" err="1"/>
              <a:t>Skubachevskii</a:t>
            </a:r>
            <a:endParaRPr lang="en-US" sz="1600" dirty="0"/>
          </a:p>
          <a:p>
            <a:r>
              <a:rPr lang="en-US" sz="1600" b="1" dirty="0"/>
              <a:t>Tel.:</a:t>
            </a:r>
            <a:r>
              <a:rPr lang="en-US" sz="1600" dirty="0"/>
              <a:t> +7 (495) 955-07-10 </a:t>
            </a:r>
          </a:p>
          <a:p>
            <a:r>
              <a:rPr lang="en-US" sz="1600" b="1" dirty="0"/>
              <a:t>E-mail: </a:t>
            </a:r>
            <a:r>
              <a:rPr lang="en-US" sz="1600" b="1" dirty="0">
                <a:hlinkClick r:id="rId4"/>
              </a:rPr>
              <a:t>skubachevskii-al@rudn.ru</a:t>
            </a:r>
            <a:endParaRPr lang="en-US" sz="1600" b="1" dirty="0"/>
          </a:p>
          <a:p>
            <a:r>
              <a:rPr lang="en-US" sz="1600" b="1" dirty="0"/>
              <a:t>VK: </a:t>
            </a:r>
            <a:r>
              <a:rPr lang="en-US" sz="1600" dirty="0">
                <a:hlinkClick r:id="rId5"/>
              </a:rPr>
              <a:t>https://vk.com/math_rudn</a:t>
            </a:r>
            <a:endParaRPr lang="ru-RU" sz="16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endParaRPr lang="en-US" sz="1600" b="1" dirty="0"/>
          </a:p>
          <a:p>
            <a:r>
              <a:rPr lang="en-US" sz="1600" b="1" dirty="0"/>
              <a:t>Address for correspondence:</a:t>
            </a:r>
            <a:r>
              <a:rPr lang="en-US" sz="1600" dirty="0"/>
              <a:t> </a:t>
            </a:r>
            <a:br>
              <a:rPr lang="en-US" sz="1600" dirty="0"/>
            </a:br>
            <a:r>
              <a:rPr lang="en-US" sz="1600" dirty="0"/>
              <a:t>S.M. </a:t>
            </a:r>
            <a:r>
              <a:rPr lang="en-US" sz="1600" dirty="0" err="1"/>
              <a:t>Nikol’skii</a:t>
            </a:r>
            <a:r>
              <a:rPr lang="en-US" sz="1600" dirty="0"/>
              <a:t> Mathematical Institute,  RUDN University,  </a:t>
            </a:r>
          </a:p>
          <a:p>
            <a:r>
              <a:rPr lang="en-US" sz="1600" dirty="0"/>
              <a:t>6 </a:t>
            </a:r>
            <a:r>
              <a:rPr lang="en-US" sz="1600" dirty="0" err="1"/>
              <a:t>Miklukho-Maklaya</a:t>
            </a:r>
            <a:r>
              <a:rPr lang="en-US" sz="1600" dirty="0"/>
              <a:t> str.,  117198 Moscow, Russia</a:t>
            </a:r>
          </a:p>
        </p:txBody>
      </p:sp>
      <p:pic>
        <p:nvPicPr>
          <p:cNvPr id="10244" name="Picture 4" descr="http://qrcoder.ru/code/?http%3A%2F%2Fwww.rudn.ru%2Fscience%2Fresearch-institutes%2Fmatematicheskiy-institut-im-s-nikolskogo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37" y="3244773"/>
            <a:ext cx="1416126" cy="141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134" y="4628995"/>
            <a:ext cx="2057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Our site (in Russian)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60093" y="4647452"/>
            <a:ext cx="2006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Our site (in English)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66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0A47945-E885-40DF-9368-919004670EB6}"/>
              </a:ext>
            </a:extLst>
          </p:cNvPr>
          <p:cNvSpPr/>
          <p:nvPr/>
        </p:nvSpPr>
        <p:spPr>
          <a:xfrm>
            <a:off x="125612" y="1181026"/>
            <a:ext cx="88421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b="1" dirty="0">
                <a:latin typeface="Trebuchet MS" panose="020B0603020202020204" pitchFamily="34" charset="0"/>
              </a:rPr>
              <a:t>Pre-University Faculty</a:t>
            </a:r>
            <a:r>
              <a:rPr lang="ru-RU" b="1" dirty="0">
                <a:latin typeface="Trebuchet MS" panose="020B0603020202020204" pitchFamily="34" charset="0"/>
              </a:rPr>
              <a:t>.</a:t>
            </a:r>
          </a:p>
          <a:p>
            <a:pPr marL="268288" indent="-268288" algn="just"/>
            <a:r>
              <a:rPr lang="ru-RU" dirty="0">
                <a:latin typeface="Trebuchet MS" panose="020B0603020202020204" pitchFamily="34" charset="0"/>
              </a:rPr>
              <a:t>    </a:t>
            </a:r>
            <a:r>
              <a:rPr lang="en-US" dirty="0">
                <a:latin typeface="Trebuchet MS" panose="020B0603020202020204" pitchFamily="34" charset="0"/>
              </a:rPr>
              <a:t>Foreign students usually study the Russian language and the basic subjects necessary for the chosen profession at </a:t>
            </a:r>
            <a:r>
              <a:rPr lang="en-US" b="1" dirty="0">
                <a:latin typeface="Trebuchet MS" panose="020B0603020202020204" pitchFamily="34" charset="0"/>
              </a:rPr>
              <a:t>Pre-University Faculty</a:t>
            </a:r>
            <a:r>
              <a:rPr lang="en-US" dirty="0">
                <a:latin typeface="Trebuchet MS" panose="020B0603020202020204" pitchFamily="34" charset="0"/>
              </a:rPr>
              <a:t>. This year RUDN University launches a new project — “</a:t>
            </a:r>
            <a:r>
              <a:rPr lang="en-US" dirty="0">
                <a:solidFill>
                  <a:srgbClr val="0D62B2"/>
                </a:solidFill>
                <a:latin typeface="Trebuchet MS" panose="020B0603020202020204" pitchFamily="34" charset="0"/>
                <a:hlinkClick r:id="rId2"/>
              </a:rPr>
              <a:t>Digital Pre-University Faculty</a:t>
            </a:r>
            <a:r>
              <a:rPr lang="en-US" dirty="0">
                <a:latin typeface="Trebuchet MS" panose="020B0603020202020204" pitchFamily="34" charset="0"/>
              </a:rPr>
              <a:t>“.</a:t>
            </a:r>
            <a:endParaRPr lang="ru-RU" dirty="0">
              <a:latin typeface="Trebuchet MS" panose="020B0603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b="1" dirty="0" err="1">
                <a:latin typeface="Trebuchet MS" panose="020B0603020202020204" pitchFamily="34" charset="0"/>
              </a:rPr>
              <a:t>Bashelor's</a:t>
            </a:r>
            <a:r>
              <a:rPr lang="en-US" b="1" dirty="0">
                <a:latin typeface="Trebuchet MS" panose="020B0603020202020204" pitchFamily="34" charset="0"/>
              </a:rPr>
              <a:t> degree</a:t>
            </a:r>
            <a:r>
              <a:rPr lang="ru-RU" b="1" dirty="0">
                <a:latin typeface="Trebuchet MS" panose="020B0603020202020204" pitchFamily="34" charset="0"/>
              </a:rPr>
              <a:t>: </a:t>
            </a:r>
            <a:r>
              <a:rPr lang="en-US" b="1" dirty="0">
                <a:latin typeface="Trebuchet MS" panose="020B0603020202020204" pitchFamily="34" charset="0"/>
              </a:rPr>
              <a:t>Programs </a:t>
            </a:r>
            <a:r>
              <a:rPr lang="en-US" dirty="0">
                <a:latin typeface="Trebuchet MS" panose="020B0603020202020204" pitchFamily="34" charset="0"/>
              </a:rPr>
              <a:t>“Mathematics" and "Applied Mathematics and Informatics“.</a:t>
            </a:r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5703466-4ABF-4911-AF60-CAAB38280CF4}"/>
              </a:ext>
            </a:extLst>
          </p:cNvPr>
          <p:cNvSpPr txBox="1">
            <a:spLocks/>
          </p:cNvSpPr>
          <p:nvPr/>
        </p:nvSpPr>
        <p:spPr>
          <a:xfrm>
            <a:off x="125612" y="267445"/>
            <a:ext cx="5863590" cy="579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0D62B2"/>
                </a:solidFill>
                <a:latin typeface="Trebuchet MS"/>
                <a:cs typeface="Trebuchet MS"/>
              </a:rPr>
              <a:t>Education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150" y="2867607"/>
            <a:ext cx="3829279" cy="227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612" y="2992700"/>
            <a:ext cx="52506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b="1" dirty="0">
                <a:latin typeface="Trebuchet MS" panose="020B0603020202020204" pitchFamily="34" charset="0"/>
              </a:rPr>
              <a:t>Master’s degree</a:t>
            </a:r>
            <a:r>
              <a:rPr lang="ru-RU" b="1" dirty="0">
                <a:latin typeface="Trebuchet MS" panose="020B0603020202020204" pitchFamily="34" charset="0"/>
              </a:rPr>
              <a:t>: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en-US" b="1" dirty="0">
                <a:latin typeface="Trebuchet MS" panose="020B0603020202020204" pitchFamily="34" charset="0"/>
              </a:rPr>
              <a:t>Programs </a:t>
            </a:r>
            <a:r>
              <a:rPr lang="en-US" dirty="0">
                <a:latin typeface="Trebuchet MS" panose="020B0603020202020204" pitchFamily="34" charset="0"/>
              </a:rPr>
              <a:t>“Non-classical problems of analysis and differential equations,  mathematical modelling and machine learning”, “Mathematical models in interdisciplinary research”.</a:t>
            </a:r>
            <a:endParaRPr lang="ru-RU" dirty="0">
              <a:latin typeface="Trebuchet MS" panose="020B0603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8626" y="174095"/>
            <a:ext cx="2060154" cy="187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C:\D\_job\DFDE\DFDE-2017\постер\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272" y="148069"/>
            <a:ext cx="2758190" cy="81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824B16-848D-4C23-BEC5-4E7191678017}"/>
              </a:ext>
            </a:extLst>
          </p:cNvPr>
          <p:cNvSpPr txBox="1"/>
          <p:nvPr/>
        </p:nvSpPr>
        <p:spPr>
          <a:xfrm>
            <a:off x="6390107" y="1001095"/>
            <a:ext cx="2536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D62B2"/>
                </a:solidFill>
                <a:latin typeface="Trebuchet MS"/>
                <a:cs typeface="Trebuchet MS"/>
              </a:rPr>
              <a:t>Mathematical Institute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0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05703466-4ABF-4911-AF60-CAAB38280CF4}"/>
              </a:ext>
            </a:extLst>
          </p:cNvPr>
          <p:cNvSpPr txBox="1">
            <a:spLocks/>
          </p:cNvSpPr>
          <p:nvPr/>
        </p:nvSpPr>
        <p:spPr>
          <a:xfrm>
            <a:off x="4239361" y="4354599"/>
            <a:ext cx="4687154" cy="667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Trebuchet MS"/>
                <a:cs typeface="Trebuchet MS"/>
              </a:rPr>
              <a:t>Education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7136BB9-7F37-4CAC-8C80-33F02B3CF4D7}"/>
              </a:ext>
            </a:extLst>
          </p:cNvPr>
          <p:cNvSpPr txBox="1">
            <a:spLocks/>
          </p:cNvSpPr>
          <p:nvPr/>
        </p:nvSpPr>
        <p:spPr>
          <a:xfrm>
            <a:off x="4239361" y="3844612"/>
            <a:ext cx="4687154" cy="667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Trebuchet MS"/>
                <a:cs typeface="Trebuchet MS"/>
              </a:rPr>
              <a:t>Mathematical Institute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0A47945-E885-40DF-9368-919004670EB6}"/>
              </a:ext>
            </a:extLst>
          </p:cNvPr>
          <p:cNvSpPr/>
          <p:nvPr/>
        </p:nvSpPr>
        <p:spPr>
          <a:xfrm>
            <a:off x="11017" y="1139742"/>
            <a:ext cx="9143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b="1" dirty="0">
                <a:latin typeface="Trebuchet MS" panose="020B0603020202020204" pitchFamily="34" charset="0"/>
              </a:rPr>
              <a:t> Postgraduate and doctoral studies</a:t>
            </a:r>
          </a:p>
          <a:p>
            <a:pPr algn="just"/>
            <a:r>
              <a:rPr lang="en-US" b="1" dirty="0">
                <a:latin typeface="Trebuchet MS" panose="020B0603020202020204" pitchFamily="34" charset="0"/>
              </a:rPr>
              <a:t>     </a:t>
            </a:r>
            <a:r>
              <a:rPr lang="en-US" dirty="0">
                <a:latin typeface="Trebuchet MS" panose="020B0603020202020204" pitchFamily="34" charset="0"/>
              </a:rPr>
              <a:t>01.01.01. Real, complex and functional analysis,	</a:t>
            </a:r>
          </a:p>
          <a:p>
            <a:pPr algn="just"/>
            <a:r>
              <a:rPr lang="en-US" dirty="0">
                <a:latin typeface="Trebuchet MS" panose="020B0603020202020204" pitchFamily="34" charset="0"/>
              </a:rPr>
              <a:t>     01.01.02. Differential equations, dynamical systems and optimal control problems,</a:t>
            </a:r>
          </a:p>
          <a:p>
            <a:pPr algn="just"/>
            <a:r>
              <a:rPr lang="en-US" dirty="0">
                <a:latin typeface="Trebuchet MS" panose="020B0603020202020204" pitchFamily="34" charset="0"/>
              </a:rPr>
              <a:t>     01.02.01.Theoretical mechanics.</a:t>
            </a:r>
            <a:endParaRPr lang="en-US" b="1" dirty="0">
              <a:latin typeface="Trebuchet MS" panose="020B0603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b="1" dirty="0">
                <a:latin typeface="Trebuchet MS" panose="020B0603020202020204" pitchFamily="34" charset="0"/>
              </a:rPr>
              <a:t>Dissertation Council </a:t>
            </a:r>
            <a:r>
              <a:rPr lang="en-US" dirty="0">
                <a:latin typeface="Trebuchet MS" panose="020B0603020202020204" pitchFamily="34" charset="0"/>
              </a:rPr>
              <a:t>D 212.203.27 on “Real, complex and functional analysis" and "Differential equations, dynamical systems and optimal control problems"</a:t>
            </a:r>
            <a:r>
              <a:rPr lang="ru-RU" dirty="0">
                <a:latin typeface="Trebuchet MS" panose="020B0603020202020204" pitchFamily="34" charset="0"/>
              </a:rPr>
              <a:t>.</a:t>
            </a:r>
          </a:p>
        </p:txBody>
      </p:sp>
      <p:pic>
        <p:nvPicPr>
          <p:cNvPr id="2050" name="Picture 2" descr="http://www.rudn.ru/of/1/u/www/images/banner_with_button/0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" y="2911646"/>
            <a:ext cx="9121967" cy="261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C:\D\_job\DFDE\DFDE-2017\постер\logo.png">
            <a:extLst>
              <a:ext uri="{FF2B5EF4-FFF2-40B4-BE49-F238E27FC236}">
                <a16:creationId xmlns:a16="http://schemas.microsoft.com/office/drawing/2014/main" id="{4E9AE5F6-ED7E-4148-AD01-BDA9B50F8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272" y="148069"/>
            <a:ext cx="2758190" cy="81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3B1A67-7114-4198-B876-89FB1D72AF0B}"/>
              </a:ext>
            </a:extLst>
          </p:cNvPr>
          <p:cNvSpPr txBox="1"/>
          <p:nvPr/>
        </p:nvSpPr>
        <p:spPr>
          <a:xfrm>
            <a:off x="6390107" y="1001095"/>
            <a:ext cx="2536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D62B2"/>
                </a:solidFill>
                <a:latin typeface="Trebuchet MS"/>
                <a:cs typeface="Trebuchet MS"/>
              </a:rPr>
              <a:t>Mathematical Institute</a:t>
            </a:r>
            <a:endParaRPr lang="ru-RU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447AD27-4684-46A7-8620-A4645FE1034F}"/>
              </a:ext>
            </a:extLst>
          </p:cNvPr>
          <p:cNvSpPr txBox="1">
            <a:spLocks/>
          </p:cNvSpPr>
          <p:nvPr/>
        </p:nvSpPr>
        <p:spPr>
          <a:xfrm>
            <a:off x="125612" y="267445"/>
            <a:ext cx="5863590" cy="579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0D62B2"/>
                </a:solidFill>
                <a:latin typeface="Trebuchet MS"/>
                <a:cs typeface="Trebuchet M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71317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\_job\DEII\app-math-wordcloud.jpg.1.2x.gener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923" y="1195441"/>
            <a:ext cx="3154247" cy="315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logo_RUDN_eng_white.png">
            <a:extLst>
              <a:ext uri="{FF2B5EF4-FFF2-40B4-BE49-F238E27FC236}">
                <a16:creationId xmlns:a16="http://schemas.microsoft.com/office/drawing/2014/main" id="{06FF750B-9F72-4186-9990-49E7CA4F9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85" y="4088911"/>
            <a:ext cx="2854712" cy="849323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0A47945-E885-40DF-9368-919004670EB6}"/>
              </a:ext>
            </a:extLst>
          </p:cNvPr>
          <p:cNvSpPr/>
          <p:nvPr/>
        </p:nvSpPr>
        <p:spPr>
          <a:xfrm>
            <a:off x="15442" y="1155937"/>
            <a:ext cx="495316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Trebuchet MS" panose="020B0603020202020204" pitchFamily="34" charset="0"/>
                <a:cs typeface="Times New Roman" panose="02020603050405020304" pitchFamily="18" charset="0"/>
              </a:rPr>
              <a:t>Boundary</a:t>
            </a:r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rebuchet MS" panose="020B0603020202020204" pitchFamily="34" charset="0"/>
                <a:cs typeface="Times New Roman" panose="02020603050405020304" pitchFamily="18" charset="0"/>
              </a:rPr>
              <a:t>value problems for differential and functional differential equations</a:t>
            </a:r>
            <a:endParaRPr lang="ru-RU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Trebuchet MS" panose="020B0603020202020204" pitchFamily="34" charset="0"/>
                <a:cs typeface="Times New Roman" panose="02020603050405020304" pitchFamily="18" charset="0"/>
              </a:rPr>
              <a:t>Nonlocal boundary</a:t>
            </a:r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rebuchet MS" panose="020B0603020202020204" pitchFamily="34" charset="0"/>
                <a:cs typeface="Times New Roman" panose="02020603050405020304" pitchFamily="18" charset="0"/>
              </a:rPr>
              <a:t>value problems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Trebuchet MS" panose="020B0603020202020204" pitchFamily="34" charset="0"/>
                <a:cs typeface="Times New Roman" panose="02020603050405020304" pitchFamily="18" charset="0"/>
              </a:rPr>
              <a:t>Nonlinear elliptic and parabolic functional</a:t>
            </a:r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rebuchet MS" panose="020B0603020202020204" pitchFamily="34" charset="0"/>
                <a:cs typeface="Times New Roman" panose="02020603050405020304" pitchFamily="18" charset="0"/>
              </a:rPr>
              <a:t>differential equations</a:t>
            </a:r>
            <a:endParaRPr lang="ru-RU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b="0" i="0" dirty="0">
                <a:solidFill>
                  <a:srgbClr val="222222"/>
                </a:solidFill>
                <a:effectLst/>
                <a:latin typeface="Trebuchet MS" panose="020B0603020202020204" pitchFamily="34" charset="0"/>
              </a:rPr>
              <a:t>Kinetic equations</a:t>
            </a:r>
            <a:endParaRPr lang="en-US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Trebuchet MS" panose="020B0603020202020204" pitchFamily="34" charset="0"/>
                <a:cs typeface="Times New Roman" panose="02020603050405020304" pitchFamily="18" charset="0"/>
              </a:rPr>
              <a:t>Operator theory and function spaces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Trebuchet MS" panose="020B0603020202020204" pitchFamily="34" charset="0"/>
                <a:cs typeface="Times New Roman" panose="02020603050405020304" pitchFamily="18" charset="0"/>
              </a:rPr>
              <a:t>Spectral theory of operators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Trebuchet MS" panose="020B0603020202020204" pitchFamily="34" charset="0"/>
                <a:cs typeface="Times New Roman" panose="02020603050405020304" pitchFamily="18" charset="0"/>
              </a:rPr>
              <a:t>Mathematical medicine</a:t>
            </a:r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Trebuchet MS" panose="020B0603020202020204" pitchFamily="34" charset="0"/>
                <a:cs typeface="Times New Roman" panose="02020603050405020304" pitchFamily="18" charset="0"/>
              </a:rPr>
              <a:t>Mathematical modelling and numerical methods for mathematical physics</a:t>
            </a:r>
            <a:endParaRPr lang="ru-RU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B622546B-4D63-4856-A7AA-F151D62C6B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4834430"/>
              </p:ext>
            </p:extLst>
          </p:nvPr>
        </p:nvGraphicFramePr>
        <p:xfrm>
          <a:off x="15442" y="4426241"/>
          <a:ext cx="9144000" cy="568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Picture 6" descr="C:\D\_job\DFDE\DFDE-2017\постер\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272" y="148069"/>
            <a:ext cx="2758190" cy="81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C0C6BCA-6FCE-45AE-BEE1-AD029794A2F8}"/>
              </a:ext>
            </a:extLst>
          </p:cNvPr>
          <p:cNvSpPr txBox="1">
            <a:spLocks/>
          </p:cNvSpPr>
          <p:nvPr/>
        </p:nvSpPr>
        <p:spPr>
          <a:xfrm>
            <a:off x="125612" y="267445"/>
            <a:ext cx="5863590" cy="579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0D62B2"/>
                </a:solidFill>
                <a:latin typeface="Trebuchet MS"/>
                <a:cs typeface="Trebuchet MS"/>
              </a:rPr>
              <a:t>Science: fields of research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824B16-848D-4C23-BEC5-4E7191678017}"/>
              </a:ext>
            </a:extLst>
          </p:cNvPr>
          <p:cNvSpPr txBox="1"/>
          <p:nvPr/>
        </p:nvSpPr>
        <p:spPr>
          <a:xfrm>
            <a:off x="6390107" y="1001095"/>
            <a:ext cx="2536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D62B2"/>
                </a:solidFill>
                <a:latin typeface="Trebuchet MS"/>
                <a:cs typeface="Trebuchet MS"/>
              </a:rPr>
              <a:t>Mathematical Institute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23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EBB7CFD-7E20-4701-B816-ABF5BC6C2E80}"/>
              </a:ext>
            </a:extLst>
          </p:cNvPr>
          <p:cNvSpPr/>
          <p:nvPr/>
        </p:nvSpPr>
        <p:spPr>
          <a:xfrm>
            <a:off x="44813" y="1470376"/>
            <a:ext cx="60729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buSzPts val="1000"/>
              <a:tabLst>
                <a:tab pos="457200" algn="l"/>
              </a:tabLst>
            </a:pPr>
            <a:r>
              <a:rPr lang="en-US" dirty="0">
                <a:latin typeface="Trebuchet MS" panose="020B0603020202020204" pitchFamily="34" charset="0"/>
              </a:rPr>
              <a:t>Our </a:t>
            </a:r>
            <a:r>
              <a:rPr lang="en-US" b="1" dirty="0">
                <a:solidFill>
                  <a:srgbClr val="0D62B2"/>
                </a:solidFill>
                <a:latin typeface="Trebuchet MS" panose="020B0603020202020204" pitchFamily="34" charset="0"/>
              </a:rPr>
              <a:t>conferences DFDE  </a:t>
            </a:r>
            <a:r>
              <a:rPr lang="en-US" dirty="0">
                <a:latin typeface="Trebuchet MS" panose="020B0603020202020204" pitchFamily="34" charset="0"/>
              </a:rPr>
              <a:t>is devoted to classical topics of theory of differential equations and different kinds of nonlocal interactions: ordinary differential equations, partial differential equations, functional differential equations, dynamical systems, and applications. </a:t>
            </a:r>
          </a:p>
          <a:p>
            <a:pPr lvl="0" algn="just">
              <a:lnSpc>
                <a:spcPct val="120000"/>
              </a:lnSpc>
              <a:buSzPts val="1000"/>
              <a:tabLst>
                <a:tab pos="457200" algn="l"/>
              </a:tabLst>
            </a:pPr>
            <a:r>
              <a:rPr lang="en-US" b="1" dirty="0">
                <a:solidFill>
                  <a:srgbClr val="0D62B2"/>
                </a:solidFill>
                <a:latin typeface="Trebuchet MS" panose="020B0603020202020204" pitchFamily="34" charset="0"/>
              </a:rPr>
              <a:t>DFDE-2021</a:t>
            </a:r>
            <a:r>
              <a:rPr lang="en-US" dirty="0">
                <a:latin typeface="Trebuchet MS" panose="020B0603020202020204" pitchFamily="34" charset="0"/>
              </a:rPr>
              <a:t> is the ninth in the series of international conferences which take place every three years. Our conference DFDE-2002 and DFDE-2014 were acknowledged as </a:t>
            </a:r>
            <a:r>
              <a:rPr lang="en-US" dirty="0">
                <a:solidFill>
                  <a:srgbClr val="0D62B2"/>
                </a:solidFill>
                <a:latin typeface="Trebuchet MS" panose="020B0603020202020204" pitchFamily="34" charset="0"/>
              </a:rPr>
              <a:t>satellites of International Congresses of Mathematicians</a:t>
            </a:r>
            <a:r>
              <a:rPr lang="en-US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F3EE145-12DB-434F-9D9D-0720DFF70D59}"/>
              </a:ext>
            </a:extLst>
          </p:cNvPr>
          <p:cNvSpPr txBox="1">
            <a:spLocks/>
          </p:cNvSpPr>
          <p:nvPr/>
        </p:nvSpPr>
        <p:spPr>
          <a:xfrm>
            <a:off x="125612" y="267445"/>
            <a:ext cx="5863590" cy="579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0D62B2"/>
                </a:solidFill>
                <a:latin typeface="Trebuchet MS"/>
                <a:cs typeface="Trebuchet MS"/>
              </a:rPr>
              <a:t>Science: scientific seminars</a:t>
            </a:r>
            <a:r>
              <a:rPr lang="ru-RU" b="1" dirty="0">
                <a:solidFill>
                  <a:srgbClr val="0D62B2"/>
                </a:solidFill>
                <a:latin typeface="Trebuchet MS"/>
                <a:cs typeface="Trebuchet MS"/>
              </a:rPr>
              <a:t> </a:t>
            </a:r>
            <a:r>
              <a:rPr lang="en-US" b="1" dirty="0">
                <a:solidFill>
                  <a:srgbClr val="0D62B2"/>
                </a:solidFill>
                <a:latin typeface="Trebuchet MS"/>
                <a:cs typeface="Trebuchet MS"/>
              </a:rPr>
              <a:t>and conferences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8018" y="1392100"/>
            <a:ext cx="2189132" cy="275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D\_job\DFDE\DFDE-2017\постер\logo.png">
            <a:extLst>
              <a:ext uri="{FF2B5EF4-FFF2-40B4-BE49-F238E27FC236}">
                <a16:creationId xmlns:a16="http://schemas.microsoft.com/office/drawing/2014/main" id="{76A9B0B8-022F-46D9-A336-0DB4656AC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272" y="148069"/>
            <a:ext cx="2758190" cy="81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3A2078-E169-458B-827A-B33E219590F1}"/>
              </a:ext>
            </a:extLst>
          </p:cNvPr>
          <p:cNvSpPr txBox="1"/>
          <p:nvPr/>
        </p:nvSpPr>
        <p:spPr>
          <a:xfrm>
            <a:off x="6390107" y="1001095"/>
            <a:ext cx="2536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D62B2"/>
                </a:solidFill>
                <a:latin typeface="Trebuchet MS"/>
                <a:cs typeface="Trebuchet MS"/>
              </a:rPr>
              <a:t>Mathematical Institute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A3F49D-5512-403E-AF73-FFC6A3516B85}"/>
              </a:ext>
            </a:extLst>
          </p:cNvPr>
          <p:cNvSpPr txBox="1"/>
          <p:nvPr/>
        </p:nvSpPr>
        <p:spPr>
          <a:xfrm>
            <a:off x="6390106" y="4211707"/>
            <a:ext cx="2647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solidFill>
                  <a:srgbClr val="0D62B2"/>
                </a:solidFill>
                <a:latin typeface="Trebuchet MS" panose="020B0603020202020204" pitchFamily="34" charset="0"/>
              </a:rPr>
              <a:t>L. Nirenberg</a:t>
            </a:r>
            <a:r>
              <a:rPr lang="en-US" sz="1200" dirty="0">
                <a:latin typeface="Trebuchet MS" panose="020B0603020202020204" pitchFamily="34" charset="0"/>
              </a:rPr>
              <a:t>. Laureate of Abel Prize, Steele Prize, </a:t>
            </a:r>
            <a:r>
              <a:rPr lang="en-US" sz="1200" dirty="0" err="1">
                <a:latin typeface="Trebuchet MS" panose="020B0603020202020204" pitchFamily="34" charset="0"/>
              </a:rPr>
              <a:t>Chern</a:t>
            </a:r>
            <a:r>
              <a:rPr lang="en-US" sz="1200" dirty="0">
                <a:latin typeface="Trebuchet MS" panose="020B0603020202020204" pitchFamily="34" charset="0"/>
              </a:rPr>
              <a:t> Medal. He repeatedly took part in our conferences DFDE.</a:t>
            </a:r>
            <a:endParaRPr lang="ru-RU" sz="1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88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EBB7CFD-7E20-4701-B816-ABF5BC6C2E80}"/>
              </a:ext>
            </a:extLst>
          </p:cNvPr>
          <p:cNvSpPr/>
          <p:nvPr/>
        </p:nvSpPr>
        <p:spPr>
          <a:xfrm>
            <a:off x="66584" y="1557464"/>
            <a:ext cx="89708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2000" dirty="0">
                <a:latin typeface="Trebuchet MS" panose="020B0603020202020204" pitchFamily="34" charset="0"/>
              </a:rPr>
              <a:t>Scientific seminar on differential and functional differential equations </a:t>
            </a:r>
            <a:br>
              <a:rPr lang="ru-RU" sz="2000" dirty="0">
                <a:latin typeface="Trebuchet MS" panose="020B0603020202020204" pitchFamily="34" charset="0"/>
              </a:rPr>
            </a:br>
            <a:r>
              <a:rPr lang="en-US" sz="2000" dirty="0">
                <a:latin typeface="Trebuchet MS" panose="020B0603020202020204" pitchFamily="34" charset="0"/>
              </a:rPr>
              <a:t>(chair: Prof</a:t>
            </a:r>
            <a:r>
              <a:rPr lang="ru-RU" sz="2000" dirty="0">
                <a:latin typeface="Trebuchet MS" panose="020B0603020202020204" pitchFamily="34" charset="0"/>
              </a:rPr>
              <a:t>. </a:t>
            </a:r>
            <a:r>
              <a:rPr lang="en-US" sz="2000" dirty="0" err="1">
                <a:latin typeface="Trebuchet MS" panose="020B0603020202020204" pitchFamily="34" charset="0"/>
              </a:rPr>
              <a:t>A.Skubachevskii</a:t>
            </a:r>
            <a:r>
              <a:rPr lang="en-US" sz="2000" dirty="0">
                <a:latin typeface="Trebuchet MS" panose="020B0603020202020204" pitchFamily="34" charset="0"/>
              </a:rPr>
              <a:t>)</a:t>
            </a:r>
          </a:p>
          <a:p>
            <a:pPr marL="285750" lvl="0" indent="-285750" algn="just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2000" dirty="0">
                <a:latin typeface="Trebuchet MS" panose="020B0603020202020204" pitchFamily="34" charset="0"/>
              </a:rPr>
              <a:t>Scientific seminar on differential geometry (chair: Prof</a:t>
            </a:r>
            <a:r>
              <a:rPr lang="ru-RU" sz="2000" dirty="0">
                <a:latin typeface="Trebuchet MS" panose="020B0603020202020204" pitchFamily="34" charset="0"/>
              </a:rPr>
              <a:t>. </a:t>
            </a:r>
            <a:r>
              <a:rPr lang="en-US" sz="2000" dirty="0" err="1">
                <a:latin typeface="Trebuchet MS" panose="020B0603020202020204" pitchFamily="34" charset="0"/>
              </a:rPr>
              <a:t>A.Savin</a:t>
            </a:r>
            <a:r>
              <a:rPr lang="en-US" sz="2000" dirty="0">
                <a:latin typeface="Trebuchet MS" panose="020B0603020202020204" pitchFamily="34" charset="0"/>
              </a:rPr>
              <a:t>)</a:t>
            </a:r>
            <a:endParaRPr lang="ru-RU" sz="2000" dirty="0">
              <a:latin typeface="Trebuchet MS" panose="020B0603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1681"/>
            <a:ext cx="9143600" cy="191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 descr="C:\D\_job\DFDE\DFDE-2017\постер\logo.png">
            <a:extLst>
              <a:ext uri="{FF2B5EF4-FFF2-40B4-BE49-F238E27FC236}">
                <a16:creationId xmlns:a16="http://schemas.microsoft.com/office/drawing/2014/main" id="{76A9B0B8-022F-46D9-A336-0DB4656AC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272" y="148069"/>
            <a:ext cx="2758190" cy="81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3A2078-E169-458B-827A-B33E219590F1}"/>
              </a:ext>
            </a:extLst>
          </p:cNvPr>
          <p:cNvSpPr txBox="1"/>
          <p:nvPr/>
        </p:nvSpPr>
        <p:spPr>
          <a:xfrm>
            <a:off x="6390107" y="1001095"/>
            <a:ext cx="2536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D62B2"/>
                </a:solidFill>
                <a:latin typeface="Trebuchet MS"/>
                <a:cs typeface="Trebuchet MS"/>
              </a:rPr>
              <a:t>Mathematical Institute</a:t>
            </a:r>
            <a:endParaRPr lang="ru-RU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F3EE145-12DB-434F-9D9D-0720DFF70D59}"/>
              </a:ext>
            </a:extLst>
          </p:cNvPr>
          <p:cNvSpPr txBox="1">
            <a:spLocks/>
          </p:cNvSpPr>
          <p:nvPr/>
        </p:nvSpPr>
        <p:spPr>
          <a:xfrm>
            <a:off x="125612" y="267445"/>
            <a:ext cx="5863590" cy="579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0D62B2"/>
                </a:solidFill>
                <a:latin typeface="Trebuchet MS"/>
                <a:cs typeface="Trebuchet MS"/>
              </a:rPr>
              <a:t>Science: scientific seminars</a:t>
            </a:r>
            <a:r>
              <a:rPr lang="ru-RU" b="1" dirty="0">
                <a:solidFill>
                  <a:srgbClr val="0D62B2"/>
                </a:solidFill>
                <a:latin typeface="Trebuchet MS"/>
                <a:cs typeface="Trebuchet MS"/>
              </a:rPr>
              <a:t> </a:t>
            </a:r>
            <a:r>
              <a:rPr lang="en-US" b="1" dirty="0">
                <a:solidFill>
                  <a:srgbClr val="0D62B2"/>
                </a:solidFill>
                <a:latin typeface="Trebuchet MS"/>
                <a:cs typeface="Trebuchet MS"/>
              </a:rPr>
              <a:t>and conferences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7DF829-DD5F-4E01-9AF4-30637AC2A292}"/>
              </a:ext>
            </a:extLst>
          </p:cNvPr>
          <p:cNvSpPr txBox="1"/>
          <p:nvPr/>
        </p:nvSpPr>
        <p:spPr>
          <a:xfrm>
            <a:off x="2176597" y="4834629"/>
            <a:ext cx="43976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Trebuchet MS" panose="020B0603020202020204" pitchFamily="34" charset="0"/>
              </a:rPr>
              <a:t>Prof. H.-O. Walter at our seminar.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0597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EBB7CFD-7E20-4701-B816-ABF5BC6C2E80}"/>
              </a:ext>
            </a:extLst>
          </p:cNvPr>
          <p:cNvSpPr/>
          <p:nvPr/>
        </p:nvSpPr>
        <p:spPr>
          <a:xfrm>
            <a:off x="2966223" y="1638059"/>
            <a:ext cx="57863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dirty="0">
                <a:latin typeface="Trebuchet MS" panose="020B0603020202020204" pitchFamily="34" charset="0"/>
              </a:rPr>
              <a:t>Scientific seminar on mathematical modelling in biology and medicine (chair: Prof. </a:t>
            </a:r>
            <a:r>
              <a:rPr lang="en-US" dirty="0" err="1">
                <a:latin typeface="Trebuchet MS" panose="020B0603020202020204" pitchFamily="34" charset="0"/>
              </a:rPr>
              <a:t>V.Volpert</a:t>
            </a:r>
            <a:r>
              <a:rPr lang="en-US" dirty="0">
                <a:latin typeface="Trebuchet MS" panose="020B0603020202020204" pitchFamily="34" charset="0"/>
              </a:rPr>
              <a:t>)</a:t>
            </a:r>
          </a:p>
          <a:p>
            <a:pPr marL="285750" lvl="0" indent="-285750" algn="just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n-US" dirty="0">
              <a:latin typeface="Trebuchet MS" panose="020B0603020202020204" pitchFamily="34" charset="0"/>
            </a:endParaRPr>
          </a:p>
          <a:p>
            <a:pPr marL="285750" indent="-285750" algn="just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dirty="0">
                <a:latin typeface="Trebuchet MS" panose="020B0603020202020204" pitchFamily="34" charset="0"/>
              </a:rPr>
              <a:t>Scientific Seminar on nonlinear Problems of Partial Differential Equations and Mathematical Physics</a:t>
            </a:r>
            <a:r>
              <a:rPr lang="ru-RU" dirty="0">
                <a:latin typeface="Trebuchet MS" panose="020B0603020202020204" pitchFamily="34" charset="0"/>
              </a:rPr>
              <a:t> (</a:t>
            </a:r>
            <a:r>
              <a:rPr lang="en-US" dirty="0">
                <a:latin typeface="Trebuchet MS" panose="020B0603020202020204" pitchFamily="34" charset="0"/>
              </a:rPr>
              <a:t>chair: Prof</a:t>
            </a:r>
            <a:r>
              <a:rPr lang="ru-RU" dirty="0">
                <a:latin typeface="Trebuchet MS" panose="020B0603020202020204" pitchFamily="34" charset="0"/>
              </a:rPr>
              <a:t>. </a:t>
            </a:r>
            <a:r>
              <a:rPr lang="en-US" dirty="0" err="1">
                <a:latin typeface="Trebuchet MS" panose="020B0603020202020204" pitchFamily="34" charset="0"/>
              </a:rPr>
              <a:t>A.Shishkov</a:t>
            </a:r>
            <a:r>
              <a:rPr lang="en-US" dirty="0">
                <a:latin typeface="Trebuchet MS" panose="020B0603020202020204" pitchFamily="34" charset="0"/>
              </a:rPr>
              <a:t>)</a:t>
            </a:r>
          </a:p>
          <a:p>
            <a:pPr marL="285750" lvl="0" indent="-285750" algn="just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2" name="Picture 6" descr="C:\D\_job\DFDE\DFDE-2017\постер\logo.png">
            <a:extLst>
              <a:ext uri="{FF2B5EF4-FFF2-40B4-BE49-F238E27FC236}">
                <a16:creationId xmlns:a16="http://schemas.microsoft.com/office/drawing/2014/main" id="{D532BB7E-7AC0-4558-A83B-4B2F71D2E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272" y="148069"/>
            <a:ext cx="2758190" cy="81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7C95E1-0E36-4177-A16A-3C1F99DA3D38}"/>
              </a:ext>
            </a:extLst>
          </p:cNvPr>
          <p:cNvSpPr txBox="1"/>
          <p:nvPr/>
        </p:nvSpPr>
        <p:spPr>
          <a:xfrm>
            <a:off x="6390107" y="1001095"/>
            <a:ext cx="2536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D62B2"/>
                </a:solidFill>
                <a:latin typeface="Trebuchet MS"/>
                <a:cs typeface="Trebuchet MS"/>
              </a:rPr>
              <a:t>Mathematical Institute</a:t>
            </a:r>
            <a:endParaRPr lang="ru-RU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F7DD72C-B86C-431E-A03D-1C79217F9372}"/>
              </a:ext>
            </a:extLst>
          </p:cNvPr>
          <p:cNvSpPr txBox="1">
            <a:spLocks/>
          </p:cNvSpPr>
          <p:nvPr/>
        </p:nvSpPr>
        <p:spPr>
          <a:xfrm>
            <a:off x="125612" y="267445"/>
            <a:ext cx="5863590" cy="579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0D62B2"/>
                </a:solidFill>
                <a:latin typeface="Trebuchet MS"/>
                <a:cs typeface="Trebuchet MS"/>
              </a:rPr>
              <a:t>Science: scientific seminars</a:t>
            </a:r>
            <a:r>
              <a:rPr lang="ru-RU" b="1" dirty="0">
                <a:solidFill>
                  <a:srgbClr val="0D62B2"/>
                </a:solidFill>
                <a:latin typeface="Trebuchet MS"/>
                <a:cs typeface="Trebuchet MS"/>
              </a:rPr>
              <a:t> </a:t>
            </a:r>
            <a:r>
              <a:rPr lang="en-US" b="1" dirty="0">
                <a:solidFill>
                  <a:srgbClr val="0D62B2"/>
                </a:solidFill>
                <a:latin typeface="Trebuchet MS"/>
                <a:cs typeface="Trebuchet MS"/>
              </a:rPr>
              <a:t>and conferences</a:t>
            </a:r>
          </a:p>
        </p:txBody>
      </p:sp>
      <p:pic>
        <p:nvPicPr>
          <p:cNvPr id="11" name="Picture 4" descr="C:\D\_job\DFDE\DFDE-2017\постер\Фото на постер\Amann_Vishik_Novikov.jpg">
            <a:extLst>
              <a:ext uri="{FF2B5EF4-FFF2-40B4-BE49-F238E27FC236}">
                <a16:creationId xmlns:a16="http://schemas.microsoft.com/office/drawing/2014/main" id="{F995BC7E-3F39-450A-B386-835266996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3985" y="1403045"/>
            <a:ext cx="1960948" cy="294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7A3F49D-5512-403E-AF73-FFC6A3516B85}"/>
              </a:ext>
            </a:extLst>
          </p:cNvPr>
          <p:cNvSpPr txBox="1"/>
          <p:nvPr/>
        </p:nvSpPr>
        <p:spPr>
          <a:xfrm>
            <a:off x="167640" y="4351473"/>
            <a:ext cx="34823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>
                <a:latin typeface="Trebuchet MS" panose="020B0603020202020204" pitchFamily="34" charset="0"/>
              </a:rPr>
              <a:t>Academician </a:t>
            </a:r>
            <a:r>
              <a:rPr lang="en-US" sz="1100" b="1" dirty="0">
                <a:solidFill>
                  <a:srgbClr val="0D62B2"/>
                </a:solidFill>
                <a:latin typeface="Trebuchet MS" panose="020B0603020202020204" pitchFamily="34" charset="0"/>
              </a:rPr>
              <a:t>S.P. Novikov</a:t>
            </a:r>
            <a:r>
              <a:rPr lang="en-US" sz="1100" dirty="0">
                <a:latin typeface="Trebuchet MS" panose="020B0603020202020204" pitchFamily="34" charset="0"/>
              </a:rPr>
              <a:t>. Laureate of Lenin Prize, Fields Medal, Lobachevsky Medal, Wolf Prize. He repeatedly took part in our conferences DFDE.</a:t>
            </a:r>
            <a:endParaRPr lang="ru-RU" sz="11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7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EBB7CFD-7E20-4701-B816-ABF5BC6C2E80}"/>
              </a:ext>
            </a:extLst>
          </p:cNvPr>
          <p:cNvSpPr/>
          <p:nvPr/>
        </p:nvSpPr>
        <p:spPr>
          <a:xfrm>
            <a:off x="5074958" y="1490513"/>
            <a:ext cx="377167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dirty="0">
                <a:latin typeface="Trebuchet MS" panose="020B0603020202020204" pitchFamily="34" charset="0"/>
              </a:rPr>
              <a:t>Scientific seminar on functional analysis and its applications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en-US" dirty="0">
                <a:latin typeface="Trebuchet MS" panose="020B0603020202020204" pitchFamily="34" charset="0"/>
              </a:rPr>
              <a:t>(chair: Prof. </a:t>
            </a:r>
            <a:r>
              <a:rPr lang="en-US" dirty="0" err="1">
                <a:latin typeface="Trebuchet MS" panose="020B0603020202020204" pitchFamily="34" charset="0"/>
              </a:rPr>
              <a:t>V.Burenkov</a:t>
            </a:r>
            <a:r>
              <a:rPr lang="en-US" dirty="0">
                <a:latin typeface="Trebuchet MS" panose="020B0603020202020204" pitchFamily="34" charset="0"/>
              </a:rPr>
              <a:t>)</a:t>
            </a:r>
          </a:p>
          <a:p>
            <a:pPr marL="285750" lvl="0" indent="-285750" algn="just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n-US" sz="1100" dirty="0">
              <a:latin typeface="Trebuchet MS" panose="020B0603020202020204" pitchFamily="34" charset="0"/>
            </a:endParaRPr>
          </a:p>
          <a:p>
            <a:pPr marL="285750" lvl="0" indent="-285750" algn="just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dirty="0">
                <a:latin typeface="Trebuchet MS" panose="020B0603020202020204" pitchFamily="34" charset="0"/>
              </a:rPr>
              <a:t>Scientific seminar on spectral theory of operators (chair: Prof. </a:t>
            </a:r>
            <a:r>
              <a:rPr lang="en-US" dirty="0" err="1">
                <a:latin typeface="Trebuchet MS" panose="020B0603020202020204" pitchFamily="34" charset="0"/>
              </a:rPr>
              <a:t>M.Malamud</a:t>
            </a:r>
            <a:r>
              <a:rPr lang="en-US" dirty="0">
                <a:latin typeface="Trebuchet MS" panose="020B0603020202020204" pitchFamily="34" charset="0"/>
              </a:rPr>
              <a:t>)</a:t>
            </a:r>
          </a:p>
          <a:p>
            <a:pPr marL="285750" lvl="0" indent="-285750" algn="just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n-US" sz="1100" dirty="0">
              <a:latin typeface="Trebuchet MS" panose="020B0603020202020204" pitchFamily="34" charset="0"/>
            </a:endParaRPr>
          </a:p>
          <a:p>
            <a:pPr marL="285750" lvl="0" indent="-285750" algn="just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dirty="0">
                <a:latin typeface="Trebuchet MS" panose="020B0603020202020204" pitchFamily="34" charset="0"/>
              </a:rPr>
              <a:t>Seminar on</a:t>
            </a:r>
            <a:r>
              <a:rPr lang="ru-RU" dirty="0">
                <a:latin typeface="Trebuchet MS" panose="020B0603020202020204" pitchFamily="34" charset="0"/>
              </a:rPr>
              <a:t> </a:t>
            </a:r>
            <a:r>
              <a:rPr lang="en-US" dirty="0">
                <a:latin typeface="Trebuchet MS" panose="020B0603020202020204" pitchFamily="34" charset="0"/>
              </a:rPr>
              <a:t>neural networks (chair: </a:t>
            </a:r>
            <a:r>
              <a:rPr lang="en-US" dirty="0" err="1">
                <a:latin typeface="Trebuchet MS" panose="020B0603020202020204" pitchFamily="34" charset="0"/>
              </a:rPr>
              <a:t>N.Anosova</a:t>
            </a:r>
            <a:r>
              <a:rPr lang="en-US" dirty="0">
                <a:latin typeface="Trebuchet MS" panose="020B0603020202020204" pitchFamily="34" charset="0"/>
              </a:rPr>
              <a:t>)</a:t>
            </a:r>
          </a:p>
          <a:p>
            <a:pPr marL="285750" lvl="0" indent="-285750" algn="just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ru-RU" sz="1100" dirty="0">
              <a:latin typeface="Trebuchet MS" panose="020B0603020202020204" pitchFamily="34" charset="0"/>
            </a:endParaRPr>
          </a:p>
          <a:p>
            <a:pPr marL="285750" lvl="0" indent="-285750" algn="just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Postgraduate mathematical </a:t>
            </a:r>
            <a:r>
              <a:rPr lang="en-US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</a:t>
            </a:r>
            <a:r>
              <a:rPr lang="en-US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eminar </a:t>
            </a:r>
            <a:r>
              <a:rPr lang="en-US" dirty="0">
                <a:latin typeface="Trebuchet MS" panose="020B0603020202020204" pitchFamily="34" charset="0"/>
              </a:rPr>
              <a:t>(chair: </a:t>
            </a:r>
            <a:r>
              <a:rPr lang="en-US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Yu.Belyaeva</a:t>
            </a:r>
            <a:r>
              <a:rPr lang="en-US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)</a:t>
            </a:r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27514" y="3598982"/>
            <a:ext cx="1965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err="1">
                <a:solidFill>
                  <a:srgbClr val="0D62B2"/>
                </a:solidFill>
                <a:latin typeface="Trebuchet MS" panose="020B0603020202020204" pitchFamily="34" charset="0"/>
              </a:rPr>
              <a:t>Ya.G</a:t>
            </a:r>
            <a:r>
              <a:rPr lang="en-US" sz="1200" b="1" dirty="0">
                <a:solidFill>
                  <a:srgbClr val="0D62B2"/>
                </a:solidFill>
                <a:latin typeface="Trebuchet MS" panose="020B0603020202020204" pitchFamily="34" charset="0"/>
              </a:rPr>
              <a:t>. Sinai </a:t>
            </a:r>
            <a:r>
              <a:rPr lang="en-US" sz="1200" dirty="0">
                <a:latin typeface="Trebuchet MS" panose="020B0603020202020204" pitchFamily="34" charset="0"/>
              </a:rPr>
              <a:t>has won Nemmers Prize, Wolf Prize in Mathematics and the Abel Prize.  </a:t>
            </a:r>
            <a:endParaRPr lang="ru-RU" sz="1200" dirty="0">
              <a:latin typeface="Trebuchet MS" panose="020B0603020202020204" pitchFamily="34" charset="0"/>
            </a:endParaRPr>
          </a:p>
        </p:txBody>
      </p:sp>
      <p:pic>
        <p:nvPicPr>
          <p:cNvPr id="4" name="Picture 6" descr="C:\D\_job\DFDE\DFDE-2017\постер\logo.png">
            <a:extLst>
              <a:ext uri="{FF2B5EF4-FFF2-40B4-BE49-F238E27FC236}">
                <a16:creationId xmlns:a16="http://schemas.microsoft.com/office/drawing/2014/main" id="{F55BC7C0-08C9-4BC5-A28D-5E45F395D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272" y="148069"/>
            <a:ext cx="2758190" cy="81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AA7BC6-BEB2-40B2-A92C-4E8E132F6D31}"/>
              </a:ext>
            </a:extLst>
          </p:cNvPr>
          <p:cNvSpPr txBox="1"/>
          <p:nvPr/>
        </p:nvSpPr>
        <p:spPr>
          <a:xfrm>
            <a:off x="6390107" y="1001095"/>
            <a:ext cx="2536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D62B2"/>
                </a:solidFill>
                <a:latin typeface="Trebuchet MS"/>
                <a:cs typeface="Trebuchet MS"/>
              </a:rPr>
              <a:t>Mathematical Institute</a:t>
            </a:r>
            <a:endParaRPr lang="ru-RU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2E8485A-D74B-420D-8E75-C6210C229BF3}"/>
              </a:ext>
            </a:extLst>
          </p:cNvPr>
          <p:cNvSpPr txBox="1">
            <a:spLocks/>
          </p:cNvSpPr>
          <p:nvPr/>
        </p:nvSpPr>
        <p:spPr>
          <a:xfrm>
            <a:off x="125612" y="267445"/>
            <a:ext cx="5863590" cy="579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0D62B2"/>
                </a:solidFill>
                <a:latin typeface="Trebuchet MS"/>
                <a:cs typeface="Trebuchet MS"/>
              </a:rPr>
              <a:t>Science: scientific seminars</a:t>
            </a:r>
            <a:r>
              <a:rPr lang="ru-RU" b="1" dirty="0">
                <a:solidFill>
                  <a:srgbClr val="0D62B2"/>
                </a:solidFill>
                <a:latin typeface="Trebuchet MS"/>
                <a:cs typeface="Trebuchet MS"/>
              </a:rPr>
              <a:t> </a:t>
            </a:r>
            <a:r>
              <a:rPr lang="en-US" b="1" dirty="0">
                <a:solidFill>
                  <a:srgbClr val="0D62B2"/>
                </a:solidFill>
                <a:latin typeface="Trebuchet MS"/>
                <a:cs typeface="Trebuchet MS"/>
              </a:rPr>
              <a:t>and conferences</a:t>
            </a:r>
          </a:p>
        </p:txBody>
      </p:sp>
      <p:pic>
        <p:nvPicPr>
          <p:cNvPr id="12" name="Picture 2" descr="C:\D\_job\DFDE\DFDE-2017\постер\Фото на постер\2011-08-15_11-50-07_IMG_6364.jpg">
            <a:extLst>
              <a:ext uri="{FF2B5EF4-FFF2-40B4-BE49-F238E27FC236}">
                <a16:creationId xmlns:a16="http://schemas.microsoft.com/office/drawing/2014/main" id="{22942C1A-DA53-40BD-B613-96D275E912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4" t="17500" r="8783" b="20000"/>
          <a:stretch/>
        </p:blipFill>
        <p:spPr bwMode="auto">
          <a:xfrm>
            <a:off x="207071" y="1377120"/>
            <a:ext cx="4174668" cy="215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A1F5E6A-3FCC-4E17-AB6C-6800D00AA528}"/>
              </a:ext>
            </a:extLst>
          </p:cNvPr>
          <p:cNvSpPr txBox="1"/>
          <p:nvPr/>
        </p:nvSpPr>
        <p:spPr>
          <a:xfrm>
            <a:off x="117338" y="3576060"/>
            <a:ext cx="1860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solidFill>
                  <a:srgbClr val="0D62B2"/>
                </a:solidFill>
                <a:latin typeface="Trebuchet MS" panose="020B0603020202020204" pitchFamily="34" charset="0"/>
              </a:rPr>
              <a:t>W. Jaeger </a:t>
            </a:r>
            <a:r>
              <a:rPr lang="en-US" sz="1200" dirty="0">
                <a:latin typeface="Trebuchet MS" panose="020B0603020202020204" pitchFamily="34" charset="0"/>
              </a:rPr>
              <a:t>has won Blaise Pascal Medal for Mathematics, </a:t>
            </a:r>
            <a:r>
              <a:rPr lang="en-US" sz="1200" dirty="0">
                <a:latin typeface="Trebuchet MS" panose="020B0603020202020204" pitchFamily="34" charset="0"/>
                <a:cs typeface="Times New Roman" panose="02020603050405020304" pitchFamily="18" charset="0"/>
              </a:rPr>
              <a:t>Bolzano Medal</a:t>
            </a:r>
            <a:r>
              <a:rPr lang="en-US" sz="1200" dirty="0">
                <a:latin typeface="Trebuchet MS" panose="020B0603020202020204" pitchFamily="34" charset="0"/>
              </a:rPr>
              <a:t>.  </a:t>
            </a:r>
            <a:endParaRPr lang="ru-RU" sz="1200" dirty="0">
              <a:latin typeface="Trebuchet MS" panose="020B0603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4D5719-10ED-47B3-BAFB-C90A5DAAEE8F}"/>
              </a:ext>
            </a:extLst>
          </p:cNvPr>
          <p:cNvSpPr txBox="1"/>
          <p:nvPr/>
        </p:nvSpPr>
        <p:spPr>
          <a:xfrm>
            <a:off x="117338" y="4414390"/>
            <a:ext cx="43976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Trebuchet MS" panose="020B0603020202020204" pitchFamily="34" charset="0"/>
              </a:rPr>
              <a:t>They repeatedly made presentations at our seminars and took part in our conferences DFDE.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6930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0A47945-E885-40DF-9368-919004670EB6}"/>
              </a:ext>
            </a:extLst>
          </p:cNvPr>
          <p:cNvSpPr/>
          <p:nvPr/>
        </p:nvSpPr>
        <p:spPr>
          <a:xfrm>
            <a:off x="4296588" y="1452864"/>
            <a:ext cx="4560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Mathematical modelling in biomedicine </a:t>
            </a:r>
          </a:p>
          <a:p>
            <a:r>
              <a:rPr lang="en-US" dirty="0">
                <a:latin typeface="Trebuchet MS" panose="020B0603020202020204" pitchFamily="34" charset="0"/>
              </a:rPr>
              <a:t>(September </a:t>
            </a:r>
            <a:r>
              <a:rPr lang="ru-RU" dirty="0">
                <a:latin typeface="Trebuchet MS" panose="020B0603020202020204" pitchFamily="34" charset="0"/>
              </a:rPr>
              <a:t>30</a:t>
            </a:r>
            <a:r>
              <a:rPr lang="en-US" dirty="0">
                <a:latin typeface="Trebuchet MS" panose="020B0603020202020204" pitchFamily="34" charset="0"/>
              </a:rPr>
              <a:t> –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en-US" dirty="0">
                <a:latin typeface="Trebuchet MS" panose="020B0603020202020204" pitchFamily="34" charset="0"/>
              </a:rPr>
              <a:t>October 4, 2019</a:t>
            </a:r>
            <a:r>
              <a:rPr lang="ru-RU" dirty="0">
                <a:latin typeface="Trebuchet MS" panose="020B0603020202020204" pitchFamily="34" charset="0"/>
              </a:rPr>
              <a:t>)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44" y="1304122"/>
            <a:ext cx="2765750" cy="101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824" y="2292292"/>
            <a:ext cx="1322024" cy="129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0264" y="2583810"/>
            <a:ext cx="5644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Singular Problems, Blow-up, and Regimes with Peaking in Nonlinear PDEs</a:t>
            </a:r>
            <a:r>
              <a:rPr lang="ru-RU" dirty="0">
                <a:latin typeface="Trebuchet MS" panose="020B0603020202020204" pitchFamily="34" charset="0"/>
              </a:rPr>
              <a:t> (</a:t>
            </a:r>
            <a:r>
              <a:rPr lang="en-US" dirty="0">
                <a:latin typeface="Trebuchet MS" panose="020B0603020202020204" pitchFamily="34" charset="0"/>
              </a:rPr>
              <a:t>November </a:t>
            </a:r>
            <a:r>
              <a:rPr lang="ru-RU" dirty="0">
                <a:latin typeface="Trebuchet MS" panose="020B0603020202020204" pitchFamily="34" charset="0"/>
              </a:rPr>
              <a:t>10-14</a:t>
            </a:r>
            <a:r>
              <a:rPr lang="en-US" dirty="0">
                <a:latin typeface="Trebuchet MS" panose="020B0603020202020204" pitchFamily="34" charset="0"/>
              </a:rPr>
              <a:t>, </a:t>
            </a:r>
            <a:r>
              <a:rPr lang="ru-RU" dirty="0">
                <a:latin typeface="Trebuchet MS" panose="020B0603020202020204" pitchFamily="34" charset="0"/>
              </a:rPr>
              <a:t>2019)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571" y="38727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The 9th International Conference on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en-US" dirty="0">
                <a:latin typeface="Trebuchet MS" panose="020B0603020202020204" pitchFamily="34" charset="0"/>
              </a:rPr>
              <a:t>Differential and Functional Differential Equations</a:t>
            </a:r>
            <a:r>
              <a:rPr lang="ru-RU" dirty="0">
                <a:latin typeface="Trebuchet MS" panose="020B0603020202020204" pitchFamily="34" charset="0"/>
              </a:rPr>
              <a:t> (</a:t>
            </a:r>
            <a:r>
              <a:rPr lang="en-US" dirty="0">
                <a:latin typeface="Trebuchet MS" panose="020B0603020202020204" pitchFamily="34" charset="0"/>
              </a:rPr>
              <a:t>August</a:t>
            </a:r>
            <a:r>
              <a:rPr lang="ru-RU" dirty="0">
                <a:latin typeface="Trebuchet MS" panose="020B0603020202020204" pitchFamily="34" charset="0"/>
              </a:rPr>
              <a:t>, </a:t>
            </a:r>
            <a:r>
              <a:rPr lang="en-US" dirty="0">
                <a:latin typeface="Trebuchet MS" panose="020B0603020202020204" pitchFamily="34" charset="0"/>
              </a:rPr>
              <a:t>202</a:t>
            </a:r>
            <a:r>
              <a:rPr lang="ru-RU" dirty="0">
                <a:latin typeface="Trebuchet MS" panose="020B0603020202020204" pitchFamily="34" charset="0"/>
              </a:rPr>
              <a:t>1)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2304" y="3467008"/>
            <a:ext cx="1670714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We are glad </a:t>
            </a:r>
          </a:p>
          <a:p>
            <a:pPr algn="ctr"/>
            <a:r>
              <a:rPr lang="en-US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anose="020B0603020202020204" pitchFamily="34" charset="0"/>
              </a:rPr>
              <a:t>to invite you!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AutoShape 6" descr="Иллюстрация 3D компьютерная графика Иллюстрация, Возьмите рупорный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Иллюстрация 3D компьютерная графика Иллюстрация, Возьмите рупорный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1654" y="3234337"/>
            <a:ext cx="1277956" cy="182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 descr="C:\D\_job\DFDE\DFDE-2017\постер\logo.png">
            <a:extLst>
              <a:ext uri="{FF2B5EF4-FFF2-40B4-BE49-F238E27FC236}">
                <a16:creationId xmlns:a16="http://schemas.microsoft.com/office/drawing/2014/main" id="{3F505247-EA03-4DF6-B0CD-6139329EC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272" y="148069"/>
            <a:ext cx="2758190" cy="81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6DBE2F-7092-44AC-AE37-E6965CFB758F}"/>
              </a:ext>
            </a:extLst>
          </p:cNvPr>
          <p:cNvSpPr txBox="1"/>
          <p:nvPr/>
        </p:nvSpPr>
        <p:spPr>
          <a:xfrm>
            <a:off x="6390107" y="1001095"/>
            <a:ext cx="2536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D62B2"/>
                </a:solidFill>
                <a:latin typeface="Trebuchet MS"/>
                <a:cs typeface="Trebuchet MS"/>
              </a:rPr>
              <a:t>Mathematical Institute</a:t>
            </a:r>
            <a:endParaRPr lang="ru-RU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2E8485A-D74B-420D-8E75-C6210C229BF3}"/>
              </a:ext>
            </a:extLst>
          </p:cNvPr>
          <p:cNvSpPr txBox="1">
            <a:spLocks/>
          </p:cNvSpPr>
          <p:nvPr/>
        </p:nvSpPr>
        <p:spPr>
          <a:xfrm>
            <a:off x="125612" y="267445"/>
            <a:ext cx="5863590" cy="579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0D62B2"/>
                </a:solidFill>
                <a:latin typeface="Trebuchet MS"/>
                <a:cs typeface="Trebuchet MS"/>
              </a:rPr>
              <a:t>Science: scientific seminars</a:t>
            </a:r>
            <a:r>
              <a:rPr lang="ru-RU" b="1" dirty="0">
                <a:solidFill>
                  <a:srgbClr val="0D62B2"/>
                </a:solidFill>
                <a:latin typeface="Trebuchet MS"/>
                <a:cs typeface="Trebuchet MS"/>
              </a:rPr>
              <a:t> </a:t>
            </a:r>
            <a:r>
              <a:rPr lang="en-US" b="1" dirty="0">
                <a:solidFill>
                  <a:srgbClr val="0D62B2"/>
                </a:solidFill>
                <a:latin typeface="Trebuchet MS"/>
                <a:cs typeface="Trebuchet MS"/>
              </a:rPr>
              <a:t>and conferences</a:t>
            </a:r>
          </a:p>
        </p:txBody>
      </p:sp>
      <p:pic>
        <p:nvPicPr>
          <p:cNvPr id="15" name="Picture 2" descr="C:\Users\Дарья\OneDrive\job\DEII\фото, картинки и эмблемы\logo_2021_blu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985987" y="4132437"/>
            <a:ext cx="1279804" cy="85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5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808</Words>
  <Application>Microsoft Office PowerPoint</Application>
  <PresentationFormat>Экран (16:9)</PresentationFormat>
  <Paragraphs>104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Courier New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В ДВЕ И БОЛЕЕ СТРОК</dc:title>
  <dc:creator>Непомнящий Евгений</dc:creator>
  <cp:lastModifiedBy>Elza Bakhtigareeva</cp:lastModifiedBy>
  <cp:revision>61</cp:revision>
  <dcterms:created xsi:type="dcterms:W3CDTF">2017-01-25T11:18:17Z</dcterms:created>
  <dcterms:modified xsi:type="dcterms:W3CDTF">2020-08-17T13:11:38Z</dcterms:modified>
</cp:coreProperties>
</file>