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3" r:id="rId2"/>
    <p:sldId id="291" r:id="rId3"/>
    <p:sldId id="290" r:id="rId4"/>
    <p:sldId id="27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2880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2B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AC742-5EE5-4BE1-80E5-53A2CAFCF67E}" v="11" dt="2020-08-17T05:31:03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 showGuides="1">
      <p:cViewPr varScale="1">
        <p:scale>
          <a:sx n="90" d="100"/>
          <a:sy n="90" d="100"/>
        </p:scale>
        <p:origin x="186" y="78"/>
      </p:cViewPr>
      <p:guideLst>
        <p:guide orient="horz" pos="257"/>
        <p:guide orient="horz" pos="1620"/>
        <p:guide pos="5504"/>
        <p:guide pos="2880"/>
        <p:guide pos="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Neverova" userId="570dcc263e46ad83" providerId="LiveId" clId="{69D633EC-659C-444C-B07B-A2301A70B7A7}"/>
    <pc:docChg chg="undo custSel addSld delSld modSld">
      <pc:chgData name="D Neverova" userId="570dcc263e46ad83" providerId="LiveId" clId="{69D633EC-659C-444C-B07B-A2301A70B7A7}" dt="2020-08-09T20:25:31.123" v="406" actId="207"/>
      <pc:docMkLst>
        <pc:docMk/>
      </pc:docMkLst>
      <pc:sldChg chg="addSp delSp modSp mod">
        <pc:chgData name="D Neverova" userId="570dcc263e46ad83" providerId="LiveId" clId="{69D633EC-659C-444C-B07B-A2301A70B7A7}" dt="2020-08-09T20:18:06.618" v="327" actId="1036"/>
        <pc:sldMkLst>
          <pc:docMk/>
          <pc:sldMk cId="3426285004" sldId="270"/>
        </pc:sldMkLst>
        <pc:picChg chg="mod">
          <ac:chgData name="D Neverova" userId="570dcc263e46ad83" providerId="LiveId" clId="{69D633EC-659C-444C-B07B-A2301A70B7A7}" dt="2020-08-09T20:18:06.618" v="327" actId="1036"/>
          <ac:picMkLst>
            <pc:docMk/>
            <pc:sldMk cId="3426285004" sldId="270"/>
            <ac:picMk id="3" creationId="{00000000-0000-0000-0000-000000000000}"/>
          </ac:picMkLst>
        </pc:picChg>
        <pc:picChg chg="mod">
          <ac:chgData name="D Neverova" userId="570dcc263e46ad83" providerId="LiveId" clId="{69D633EC-659C-444C-B07B-A2301A70B7A7}" dt="2020-08-09T20:13:12.362" v="256" actId="1036"/>
          <ac:picMkLst>
            <pc:docMk/>
            <pc:sldMk cId="3426285004" sldId="270"/>
            <ac:picMk id="9" creationId="{C273BC21-59AF-4574-93EA-CD582BD0A8BD}"/>
          </ac:picMkLst>
        </pc:picChg>
        <pc:picChg chg="add del mod">
          <ac:chgData name="D Neverova" userId="570dcc263e46ad83" providerId="LiveId" clId="{69D633EC-659C-444C-B07B-A2301A70B7A7}" dt="2020-08-09T20:13:26.714" v="258" actId="1036"/>
          <ac:picMkLst>
            <pc:docMk/>
            <pc:sldMk cId="3426285004" sldId="270"/>
            <ac:picMk id="11" creationId="{D2177006-75D2-4251-ADB4-8650BBB7BFF6}"/>
          </ac:picMkLst>
        </pc:picChg>
      </pc:sldChg>
      <pc:sldChg chg="delSp mod modShow">
        <pc:chgData name="D Neverova" userId="570dcc263e46ad83" providerId="LiveId" clId="{69D633EC-659C-444C-B07B-A2301A70B7A7}" dt="2020-08-09T20:17:55.250" v="311" actId="478"/>
        <pc:sldMkLst>
          <pc:docMk/>
          <pc:sldMk cId="4069040511" sldId="272"/>
        </pc:sldMkLst>
        <pc:picChg chg="del">
          <ac:chgData name="D Neverova" userId="570dcc263e46ad83" providerId="LiveId" clId="{69D633EC-659C-444C-B07B-A2301A70B7A7}" dt="2020-08-09T20:17:55.250" v="311" actId="478"/>
          <ac:picMkLst>
            <pc:docMk/>
            <pc:sldMk cId="4069040511" sldId="272"/>
            <ac:picMk id="17" creationId="{00000000-0000-0000-0000-000000000000}"/>
          </ac:picMkLst>
        </pc:picChg>
      </pc:sldChg>
      <pc:sldChg chg="addSp modSp mod">
        <pc:chgData name="D Neverova" userId="570dcc263e46ad83" providerId="LiveId" clId="{69D633EC-659C-444C-B07B-A2301A70B7A7}" dt="2020-08-09T20:17:00.499" v="310" actId="113"/>
        <pc:sldMkLst>
          <pc:docMk/>
          <pc:sldMk cId="1308669443" sldId="277"/>
        </pc:sldMkLst>
        <pc:spChg chg="add mod">
          <ac:chgData name="D Neverova" userId="570dcc263e46ad83" providerId="LiveId" clId="{69D633EC-659C-444C-B07B-A2301A70B7A7}" dt="2020-08-09T20:17:00.499" v="310" actId="113"/>
          <ac:spMkLst>
            <pc:docMk/>
            <pc:sldMk cId="1308669443" sldId="277"/>
            <ac:spMk id="2" creationId="{4D367AE1-DF29-4887-947E-C30EB831C1E3}"/>
          </ac:spMkLst>
        </pc:spChg>
        <pc:spChg chg="mod">
          <ac:chgData name="D Neverova" userId="570dcc263e46ad83" providerId="LiveId" clId="{69D633EC-659C-444C-B07B-A2301A70B7A7}" dt="2020-08-09T20:12:18.762" v="224" actId="1076"/>
          <ac:spMkLst>
            <pc:docMk/>
            <pc:sldMk cId="1308669443" sldId="277"/>
            <ac:spMk id="11" creationId="{37049546-1E8A-4F29-B954-FF2F08257DE8}"/>
          </ac:spMkLst>
        </pc:spChg>
      </pc:sldChg>
      <pc:sldChg chg="delSp mod modShow">
        <pc:chgData name="D Neverova" userId="570dcc263e46ad83" providerId="LiveId" clId="{69D633EC-659C-444C-B07B-A2301A70B7A7}" dt="2020-08-09T20:07:53.798" v="171" actId="729"/>
        <pc:sldMkLst>
          <pc:docMk/>
          <pc:sldMk cId="2164233932" sldId="278"/>
        </pc:sldMkLst>
        <pc:picChg chg="del">
          <ac:chgData name="D Neverova" userId="570dcc263e46ad83" providerId="LiveId" clId="{69D633EC-659C-444C-B07B-A2301A70B7A7}" dt="2020-08-09T19:43:41.010" v="44" actId="478"/>
          <ac:picMkLst>
            <pc:docMk/>
            <pc:sldMk cId="2164233932" sldId="278"/>
            <ac:picMk id="16" creationId="{06FF750B-9F72-4186-9990-49E7CA4F94FA}"/>
          </ac:picMkLst>
        </pc:picChg>
      </pc:sldChg>
      <pc:sldChg chg="mod modShow">
        <pc:chgData name="D Neverova" userId="570dcc263e46ad83" providerId="LiveId" clId="{69D633EC-659C-444C-B07B-A2301A70B7A7}" dt="2020-08-09T19:37:41.099" v="7" actId="729"/>
        <pc:sldMkLst>
          <pc:docMk/>
          <pc:sldMk cId="2713172171" sldId="283"/>
        </pc:sldMkLst>
      </pc:sldChg>
      <pc:sldChg chg="mod modShow">
        <pc:chgData name="D Neverova" userId="570dcc263e46ad83" providerId="LiveId" clId="{69D633EC-659C-444C-B07B-A2301A70B7A7}" dt="2020-08-09T19:37:59.195" v="9" actId="729"/>
        <pc:sldMkLst>
          <pc:docMk/>
          <pc:sldMk cId="1714979594" sldId="284"/>
        </pc:sldMkLst>
      </pc:sldChg>
      <pc:sldChg chg="mod modShow">
        <pc:chgData name="D Neverova" userId="570dcc263e46ad83" providerId="LiveId" clId="{69D633EC-659C-444C-B07B-A2301A70B7A7}" dt="2020-08-09T19:37:43.075" v="8" actId="729"/>
        <pc:sldMkLst>
          <pc:docMk/>
          <pc:sldMk cId="2041620142" sldId="285"/>
        </pc:sldMkLst>
      </pc:sldChg>
      <pc:sldChg chg="delSp modSp mod modShow">
        <pc:chgData name="D Neverova" userId="570dcc263e46ad83" providerId="LiveId" clId="{69D633EC-659C-444C-B07B-A2301A70B7A7}" dt="2020-08-09T20:07:56.250" v="172" actId="729"/>
        <pc:sldMkLst>
          <pc:docMk/>
          <pc:sldMk cId="2742260510" sldId="286"/>
        </pc:sldMkLst>
        <pc:picChg chg="del mod">
          <ac:chgData name="D Neverova" userId="570dcc263e46ad83" providerId="LiveId" clId="{69D633EC-659C-444C-B07B-A2301A70B7A7}" dt="2020-08-09T19:43:37.281" v="43" actId="478"/>
          <ac:picMkLst>
            <pc:docMk/>
            <pc:sldMk cId="2742260510" sldId="286"/>
            <ac:picMk id="16" creationId="{06FF750B-9F72-4186-9990-49E7CA4F94FA}"/>
          </ac:picMkLst>
        </pc:picChg>
      </pc:sldChg>
      <pc:sldChg chg="modSp add del mod modShow">
        <pc:chgData name="D Neverova" userId="570dcc263e46ad83" providerId="LiveId" clId="{69D633EC-659C-444C-B07B-A2301A70B7A7}" dt="2020-08-09T19:41:06.149" v="41" actId="729"/>
        <pc:sldMkLst>
          <pc:docMk/>
          <pc:sldMk cId="3987870836" sldId="287"/>
        </pc:sldMkLst>
        <pc:spChg chg="mod">
          <ac:chgData name="D Neverova" userId="570dcc263e46ad83" providerId="LiveId" clId="{69D633EC-659C-444C-B07B-A2301A70B7A7}" dt="2020-08-09T19:40:57.729" v="39" actId="20577"/>
          <ac:spMkLst>
            <pc:docMk/>
            <pc:sldMk cId="3987870836" sldId="287"/>
            <ac:spMk id="3" creationId="{1EBB7CFD-7E20-4701-B816-ABF5BC6C2E80}"/>
          </ac:spMkLst>
        </pc:spChg>
      </pc:sldChg>
      <pc:sldChg chg="mod modShow">
        <pc:chgData name="D Neverova" userId="570dcc263e46ad83" providerId="LiveId" clId="{69D633EC-659C-444C-B07B-A2301A70B7A7}" dt="2020-08-09T20:14:22.891" v="259" actId="729"/>
        <pc:sldMkLst>
          <pc:docMk/>
          <pc:sldMk cId="2172957201" sldId="288"/>
        </pc:sldMkLst>
      </pc:sldChg>
      <pc:sldChg chg="mod modShow">
        <pc:chgData name="D Neverova" userId="570dcc263e46ad83" providerId="LiveId" clId="{69D633EC-659C-444C-B07B-A2301A70B7A7}" dt="2020-08-09T20:08:31.444" v="174" actId="729"/>
        <pc:sldMkLst>
          <pc:docMk/>
          <pc:sldMk cId="2017253012" sldId="289"/>
        </pc:sldMkLst>
      </pc:sldChg>
      <pc:sldChg chg="addSp delSp modSp add mod">
        <pc:chgData name="D Neverova" userId="570dcc263e46ad83" providerId="LiveId" clId="{69D633EC-659C-444C-B07B-A2301A70B7A7}" dt="2020-08-09T20:25:31.123" v="406" actId="207"/>
        <pc:sldMkLst>
          <pc:docMk/>
          <pc:sldMk cId="3248294792" sldId="290"/>
        </pc:sldMkLst>
        <pc:spChg chg="add mod">
          <ac:chgData name="D Neverova" userId="570dcc263e46ad83" providerId="LiveId" clId="{69D633EC-659C-444C-B07B-A2301A70B7A7}" dt="2020-08-09T20:25:31.123" v="406" actId="207"/>
          <ac:spMkLst>
            <pc:docMk/>
            <pc:sldMk cId="3248294792" sldId="290"/>
            <ac:spMk id="2" creationId="{9C18DA62-F48C-44A2-8020-E04FBBB5901C}"/>
          </ac:spMkLst>
        </pc:spChg>
        <pc:spChg chg="mod">
          <ac:chgData name="D Neverova" userId="570dcc263e46ad83" providerId="LiveId" clId="{69D633EC-659C-444C-B07B-A2301A70B7A7}" dt="2020-08-09T19:51:48.990" v="164" actId="2710"/>
          <ac:spMkLst>
            <pc:docMk/>
            <pc:sldMk cId="3248294792" sldId="290"/>
            <ac:spMk id="3" creationId="{1EBB7CFD-7E20-4701-B816-ABF5BC6C2E80}"/>
          </ac:spMkLst>
        </pc:spChg>
        <pc:picChg chg="add del mod">
          <ac:chgData name="D Neverova" userId="570dcc263e46ad83" providerId="LiveId" clId="{69D633EC-659C-444C-B07B-A2301A70B7A7}" dt="2020-08-09T20:02:47.897" v="170" actId="478"/>
          <ac:picMkLst>
            <pc:docMk/>
            <pc:sldMk cId="3248294792" sldId="290"/>
            <ac:picMk id="2" creationId="{9654E038-4E80-414D-B77F-85DDEC6414EF}"/>
          </ac:picMkLst>
        </pc:picChg>
        <pc:picChg chg="add mod">
          <ac:chgData name="D Neverova" userId="570dcc263e46ad83" providerId="LiveId" clId="{69D633EC-659C-444C-B07B-A2301A70B7A7}" dt="2020-08-09T20:24:01.313" v="358" actId="1076"/>
          <ac:picMkLst>
            <pc:docMk/>
            <pc:sldMk cId="3248294792" sldId="290"/>
            <ac:picMk id="1026" creationId="{CE1EC511-F358-4DE9-B509-8A3D25A8666E}"/>
          </ac:picMkLst>
        </pc:picChg>
      </pc:sldChg>
      <pc:sldChg chg="modSp add mod">
        <pc:chgData name="D Neverova" userId="570dcc263e46ad83" providerId="LiveId" clId="{69D633EC-659C-444C-B07B-A2301A70B7A7}" dt="2020-08-09T19:51:18.715" v="158" actId="20577"/>
        <pc:sldMkLst>
          <pc:docMk/>
          <pc:sldMk cId="1788072378" sldId="291"/>
        </pc:sldMkLst>
        <pc:spChg chg="mod">
          <ac:chgData name="D Neverova" userId="570dcc263e46ad83" providerId="LiveId" clId="{69D633EC-659C-444C-B07B-A2301A70B7A7}" dt="2020-08-09T19:51:18.715" v="158" actId="20577"/>
          <ac:spMkLst>
            <pc:docMk/>
            <pc:sldMk cId="1788072378" sldId="291"/>
            <ac:spMk id="20" creationId="{20A47945-E885-40DF-9368-919004670EB6}"/>
          </ac:spMkLst>
        </pc:spChg>
      </pc:sldChg>
      <pc:sldChg chg="new del">
        <pc:chgData name="D Neverova" userId="570dcc263e46ad83" providerId="LiveId" clId="{69D633EC-659C-444C-B07B-A2301A70B7A7}" dt="2020-08-09T20:08:41.060" v="175" actId="47"/>
        <pc:sldMkLst>
          <pc:docMk/>
          <pc:sldMk cId="710345475" sldId="292"/>
        </pc:sldMkLst>
      </pc:sldChg>
      <pc:sldChg chg="delSp modSp add del mod">
        <pc:chgData name="D Neverova" userId="570dcc263e46ad83" providerId="LiveId" clId="{69D633EC-659C-444C-B07B-A2301A70B7A7}" dt="2020-08-09T19:45:42.011" v="51" actId="2696"/>
        <pc:sldMkLst>
          <pc:docMk/>
          <pc:sldMk cId="799795633" sldId="292"/>
        </pc:sldMkLst>
        <pc:spChg chg="del mod">
          <ac:chgData name="D Neverova" userId="570dcc263e46ad83" providerId="LiveId" clId="{69D633EC-659C-444C-B07B-A2301A70B7A7}" dt="2020-08-09T19:45:36.670" v="48"/>
          <ac:spMkLst>
            <pc:docMk/>
            <pc:sldMk cId="799795633" sldId="292"/>
            <ac:spMk id="20" creationId="{20A47945-E885-40DF-9368-919004670EB6}"/>
          </ac:spMkLst>
        </pc:spChg>
      </pc:sldChg>
    </pc:docChg>
  </pc:docChgLst>
  <pc:docChgLst>
    <pc:chgData name="D Neverova" userId="570dcc263e46ad83" providerId="LiveId" clId="{A2AAC742-5EE5-4BE1-80E5-53A2CAFCF67E}"/>
    <pc:docChg chg="undo redo custSel addSld delSld modSld">
      <pc:chgData name="D Neverova" userId="570dcc263e46ad83" providerId="LiveId" clId="{A2AAC742-5EE5-4BE1-80E5-53A2CAFCF67E}" dt="2020-08-17T05:31:03.454" v="319" actId="14826"/>
      <pc:docMkLst>
        <pc:docMk/>
      </pc:docMkLst>
      <pc:sldChg chg="modSp del mod">
        <pc:chgData name="D Neverova" userId="570dcc263e46ad83" providerId="LiveId" clId="{A2AAC742-5EE5-4BE1-80E5-53A2CAFCF67E}" dt="2020-08-11T13:19:43.620" v="13" actId="47"/>
        <pc:sldMkLst>
          <pc:docMk/>
          <pc:sldMk cId="3426285004" sldId="270"/>
        </pc:sldMkLst>
        <pc:spChg chg="mod">
          <ac:chgData name="D Neverova" userId="570dcc263e46ad83" providerId="LiveId" clId="{A2AAC742-5EE5-4BE1-80E5-53A2CAFCF67E}" dt="2020-08-11T13:14:56.026" v="12" actId="20577"/>
          <ac:spMkLst>
            <pc:docMk/>
            <pc:sldMk cId="3426285004" sldId="270"/>
            <ac:spMk id="7" creationId="{00000000-0000-0000-0000-000000000000}"/>
          </ac:spMkLst>
        </pc:spChg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4069040511" sldId="272"/>
        </pc:sldMkLst>
      </pc:sldChg>
      <pc:sldChg chg="modSp add del mod">
        <pc:chgData name="D Neverova" userId="570dcc263e46ad83" providerId="LiveId" clId="{A2AAC742-5EE5-4BE1-80E5-53A2CAFCF67E}" dt="2020-08-17T05:28:30.217" v="261" actId="20577"/>
        <pc:sldMkLst>
          <pc:docMk/>
          <pc:sldMk cId="1308669443" sldId="277"/>
        </pc:sldMkLst>
        <pc:spChg chg="mod">
          <ac:chgData name="D Neverova" userId="570dcc263e46ad83" providerId="LiveId" clId="{A2AAC742-5EE5-4BE1-80E5-53A2CAFCF67E}" dt="2020-08-11T14:20:50.500" v="209" actId="20577"/>
          <ac:spMkLst>
            <pc:docMk/>
            <pc:sldMk cId="1308669443" sldId="277"/>
            <ac:spMk id="2" creationId="{4D367AE1-DF29-4887-947E-C30EB831C1E3}"/>
          </ac:spMkLst>
        </pc:spChg>
        <pc:spChg chg="mod">
          <ac:chgData name="D Neverova" userId="570dcc263e46ad83" providerId="LiveId" clId="{A2AAC742-5EE5-4BE1-80E5-53A2CAFCF67E}" dt="2020-08-11T14:19:44.636" v="203" actId="20577"/>
          <ac:spMkLst>
            <pc:docMk/>
            <pc:sldMk cId="1308669443" sldId="277"/>
            <ac:spMk id="7" creationId="{F100E548-AC1F-4F60-8879-776CE1F2FC22}"/>
          </ac:spMkLst>
        </pc:spChg>
        <pc:spChg chg="mod">
          <ac:chgData name="D Neverova" userId="570dcc263e46ad83" providerId="LiveId" clId="{A2AAC742-5EE5-4BE1-80E5-53A2CAFCF67E}" dt="2020-08-17T05:28:30.217" v="261" actId="20577"/>
          <ac:spMkLst>
            <pc:docMk/>
            <pc:sldMk cId="1308669443" sldId="277"/>
            <ac:spMk id="11" creationId="{37049546-1E8A-4F29-B954-FF2F08257DE8}"/>
          </ac:spMkLst>
        </pc:spChg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2164233932" sldId="278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2713172171" sldId="283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1714979594" sldId="284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2041620142" sldId="285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2742260510" sldId="286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3987870836" sldId="287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2172957201" sldId="288"/>
        </pc:sldMkLst>
      </pc:sldChg>
      <pc:sldChg chg="del">
        <pc:chgData name="D Neverova" userId="570dcc263e46ad83" providerId="LiveId" clId="{A2AAC742-5EE5-4BE1-80E5-53A2CAFCF67E}" dt="2020-08-11T13:19:43.620" v="13" actId="47"/>
        <pc:sldMkLst>
          <pc:docMk/>
          <pc:sldMk cId="2017253012" sldId="289"/>
        </pc:sldMkLst>
      </pc:sldChg>
      <pc:sldChg chg="modSp add del mod">
        <pc:chgData name="D Neverova" userId="570dcc263e46ad83" providerId="LiveId" clId="{A2AAC742-5EE5-4BE1-80E5-53A2CAFCF67E}" dt="2020-08-17T05:31:03.454" v="319" actId="14826"/>
        <pc:sldMkLst>
          <pc:docMk/>
          <pc:sldMk cId="3248294792" sldId="290"/>
        </pc:sldMkLst>
        <pc:spChg chg="mod">
          <ac:chgData name="D Neverova" userId="570dcc263e46ad83" providerId="LiveId" clId="{A2AAC742-5EE5-4BE1-80E5-53A2CAFCF67E}" dt="2020-08-11T14:14:57.899" v="186" actId="313"/>
          <ac:spMkLst>
            <pc:docMk/>
            <pc:sldMk cId="3248294792" sldId="290"/>
            <ac:spMk id="2" creationId="{9C18DA62-F48C-44A2-8020-E04FBBB5901C}"/>
          </ac:spMkLst>
        </pc:spChg>
        <pc:spChg chg="mod">
          <ac:chgData name="D Neverova" userId="570dcc263e46ad83" providerId="LiveId" clId="{A2AAC742-5EE5-4BE1-80E5-53A2CAFCF67E}" dt="2020-08-11T14:16:57.077" v="189" actId="14100"/>
          <ac:spMkLst>
            <pc:docMk/>
            <pc:sldMk cId="3248294792" sldId="290"/>
            <ac:spMk id="3" creationId="{1EBB7CFD-7E20-4701-B816-ABF5BC6C2E80}"/>
          </ac:spMkLst>
        </pc:spChg>
        <pc:picChg chg="mod">
          <ac:chgData name="D Neverova" userId="570dcc263e46ad83" providerId="LiveId" clId="{A2AAC742-5EE5-4BE1-80E5-53A2CAFCF67E}" dt="2020-08-17T05:31:03.454" v="319" actId="14826"/>
          <ac:picMkLst>
            <pc:docMk/>
            <pc:sldMk cId="3248294792" sldId="290"/>
            <ac:picMk id="1026" creationId="{CE1EC511-F358-4DE9-B509-8A3D25A8666E}"/>
          </ac:picMkLst>
        </pc:picChg>
      </pc:sldChg>
      <pc:sldChg chg="addSp delSp modSp add del mod">
        <pc:chgData name="D Neverova" userId="570dcc263e46ad83" providerId="LiveId" clId="{A2AAC742-5EE5-4BE1-80E5-53A2CAFCF67E}" dt="2020-08-12T18:53:34.733" v="260" actId="6549"/>
        <pc:sldMkLst>
          <pc:docMk/>
          <pc:sldMk cId="1788072378" sldId="291"/>
        </pc:sldMkLst>
        <pc:spChg chg="add del mod">
          <ac:chgData name="D Neverova" userId="570dcc263e46ad83" providerId="LiveId" clId="{A2AAC742-5EE5-4BE1-80E5-53A2CAFCF67E}" dt="2020-08-11T14:08:16.532" v="96" actId="478"/>
          <ac:spMkLst>
            <pc:docMk/>
            <pc:sldMk cId="1788072378" sldId="291"/>
            <ac:spMk id="7" creationId="{E46B5745-D4FD-43CA-8195-EBE10579E130}"/>
          </ac:spMkLst>
        </pc:spChg>
        <pc:spChg chg="add del mod">
          <ac:chgData name="D Neverova" userId="570dcc263e46ad83" providerId="LiveId" clId="{A2AAC742-5EE5-4BE1-80E5-53A2CAFCF67E}" dt="2020-08-11T14:14:13.868" v="157" actId="478"/>
          <ac:spMkLst>
            <pc:docMk/>
            <pc:sldMk cId="1788072378" sldId="291"/>
            <ac:spMk id="10" creationId="{CE402F68-4ADE-4F9B-AD93-F8829AFFC918}"/>
          </ac:spMkLst>
        </pc:spChg>
        <pc:spChg chg="mod">
          <ac:chgData name="D Neverova" userId="570dcc263e46ad83" providerId="LiveId" clId="{A2AAC742-5EE5-4BE1-80E5-53A2CAFCF67E}" dt="2020-08-12T18:53:34.733" v="260" actId="6549"/>
          <ac:spMkLst>
            <pc:docMk/>
            <pc:sldMk cId="1788072378" sldId="291"/>
            <ac:spMk id="20" creationId="{20A47945-E885-40DF-9368-919004670EB6}"/>
          </ac:spMkLst>
        </pc:spChg>
        <pc:graphicFrameChg chg="add del mod modGraphic">
          <ac:chgData name="D Neverova" userId="570dcc263e46ad83" providerId="LiveId" clId="{A2AAC742-5EE5-4BE1-80E5-53A2CAFCF67E}" dt="2020-08-11T13:29:34.134" v="64" actId="478"/>
          <ac:graphicFrameMkLst>
            <pc:docMk/>
            <pc:sldMk cId="1788072378" sldId="291"/>
            <ac:graphicFrameMk id="2" creationId="{FFCAB700-56D9-4CA0-9D12-8CC7C0C14FC0}"/>
          </ac:graphicFrameMkLst>
        </pc:graphicFrameChg>
      </pc:sldChg>
      <pc:sldChg chg="addSp delSp modSp add del mod">
        <pc:chgData name="D Neverova" userId="570dcc263e46ad83" providerId="LiveId" clId="{A2AAC742-5EE5-4BE1-80E5-53A2CAFCF67E}" dt="2020-08-11T19:22:57.514" v="255" actId="6549"/>
        <pc:sldMkLst>
          <pc:docMk/>
          <pc:sldMk cId="3853851520" sldId="292"/>
        </pc:sldMkLst>
        <pc:spChg chg="add mod">
          <ac:chgData name="D Neverova" userId="570dcc263e46ad83" providerId="LiveId" clId="{A2AAC742-5EE5-4BE1-80E5-53A2CAFCF67E}" dt="2020-08-11T19:22:57.514" v="255" actId="6549"/>
          <ac:spMkLst>
            <pc:docMk/>
            <pc:sldMk cId="3853851520" sldId="292"/>
            <ac:spMk id="4" creationId="{FE2EB048-7011-4A65-815B-F2116321A731}"/>
          </ac:spMkLst>
        </pc:spChg>
        <pc:spChg chg="del mod">
          <ac:chgData name="D Neverova" userId="570dcc263e46ad83" providerId="LiveId" clId="{A2AAC742-5EE5-4BE1-80E5-53A2CAFCF67E}" dt="2020-08-11T14:47:42.942" v="253" actId="478"/>
          <ac:spMkLst>
            <pc:docMk/>
            <pc:sldMk cId="3853851520" sldId="292"/>
            <ac:spMk id="7" creationId="{00000000-0000-0000-0000-000000000000}"/>
          </ac:spMkLst>
        </pc:spChg>
        <pc:picChg chg="mod">
          <ac:chgData name="D Neverova" userId="570dcc263e46ad83" providerId="LiveId" clId="{A2AAC742-5EE5-4BE1-80E5-53A2CAFCF67E}" dt="2020-08-11T14:44:00.645" v="217" actId="1076"/>
          <ac:picMkLst>
            <pc:docMk/>
            <pc:sldMk cId="3853851520" sldId="292"/>
            <ac:picMk id="2" creationId="{11512BFF-BEED-49D5-B2B7-BBCED9BBAC57}"/>
          </ac:picMkLst>
        </pc:picChg>
      </pc:sldChg>
      <pc:sldChg chg="addSp delSp modSp add mod">
        <pc:chgData name="D Neverova" userId="570dcc263e46ad83" providerId="LiveId" clId="{A2AAC742-5EE5-4BE1-80E5-53A2CAFCF67E}" dt="2020-08-17T05:29:54.578" v="318" actId="14100"/>
        <pc:sldMkLst>
          <pc:docMk/>
          <pc:sldMk cId="898748729" sldId="293"/>
        </pc:sldMkLst>
        <pc:spChg chg="add mod">
          <ac:chgData name="D Neverova" userId="570dcc263e46ad83" providerId="LiveId" clId="{A2AAC742-5EE5-4BE1-80E5-53A2CAFCF67E}" dt="2020-08-17T05:29:50.914" v="317" actId="1035"/>
          <ac:spMkLst>
            <pc:docMk/>
            <pc:sldMk cId="898748729" sldId="293"/>
            <ac:spMk id="4" creationId="{06013CC5-AD82-4216-AA9D-76E91A7D79FE}"/>
          </ac:spMkLst>
        </pc:spChg>
        <pc:spChg chg="add del">
          <ac:chgData name="D Neverova" userId="570dcc263e46ad83" providerId="LiveId" clId="{A2AAC742-5EE5-4BE1-80E5-53A2CAFCF67E}" dt="2020-08-11T14:47:30.976" v="249" actId="22"/>
          <ac:spMkLst>
            <pc:docMk/>
            <pc:sldMk cId="898748729" sldId="293"/>
            <ac:spMk id="5" creationId="{B2FD2B35-5326-4475-916B-59CB6C71B650}"/>
          </ac:spMkLst>
        </pc:spChg>
        <pc:spChg chg="add del">
          <ac:chgData name="D Neverova" userId="570dcc263e46ad83" providerId="LiveId" clId="{A2AAC742-5EE5-4BE1-80E5-53A2CAFCF67E}" dt="2020-08-12T18:53:19.581" v="256" actId="478"/>
          <ac:spMkLst>
            <pc:docMk/>
            <pc:sldMk cId="898748729" sldId="293"/>
            <ac:spMk id="6" creationId="{096B64C3-75B8-4596-A1FE-9CF0DD77A324}"/>
          </ac:spMkLst>
        </pc:spChg>
        <pc:spChg chg="del mod">
          <ac:chgData name="D Neverova" userId="570dcc263e46ad83" providerId="LiveId" clId="{A2AAC742-5EE5-4BE1-80E5-53A2CAFCF67E}" dt="2020-08-11T14:47:37.333" v="251" actId="478"/>
          <ac:spMkLst>
            <pc:docMk/>
            <pc:sldMk cId="898748729" sldId="293"/>
            <ac:spMk id="7" creationId="{00000000-0000-0000-0000-000000000000}"/>
          </ac:spMkLst>
        </pc:spChg>
        <pc:picChg chg="mod">
          <ac:chgData name="D Neverova" userId="570dcc263e46ad83" providerId="LiveId" clId="{A2AAC742-5EE5-4BE1-80E5-53A2CAFCF67E}" dt="2020-08-11T14:46:28.101" v="225" actId="14100"/>
          <ac:picMkLst>
            <pc:docMk/>
            <pc:sldMk cId="898748729" sldId="293"/>
            <ac:picMk id="2" creationId="{11512BFF-BEED-49D5-B2B7-BBCED9BBAC57}"/>
          </ac:picMkLst>
        </pc:picChg>
        <pc:picChg chg="mod">
          <ac:chgData name="D Neverova" userId="570dcc263e46ad83" providerId="LiveId" clId="{A2AAC742-5EE5-4BE1-80E5-53A2CAFCF67E}" dt="2020-08-17T05:29:42.419" v="313" actId="1036"/>
          <ac:picMkLst>
            <pc:docMk/>
            <pc:sldMk cId="898748729" sldId="293"/>
            <ac:picMk id="3" creationId="{00000000-0000-0000-0000-000000000000}"/>
          </ac:picMkLst>
        </pc:picChg>
        <pc:picChg chg="add del">
          <ac:chgData name="D Neverova" userId="570dcc263e46ad83" providerId="LiveId" clId="{A2AAC742-5EE5-4BE1-80E5-53A2CAFCF67E}" dt="2020-08-11T14:46:12.734" v="220" actId="478"/>
          <ac:picMkLst>
            <pc:docMk/>
            <pc:sldMk cId="898748729" sldId="293"/>
            <ac:picMk id="4" creationId="{0D36350B-7B62-471C-95A1-D7A6E8EF295F}"/>
          </ac:picMkLst>
        </pc:picChg>
        <pc:picChg chg="mod">
          <ac:chgData name="D Neverova" userId="570dcc263e46ad83" providerId="LiveId" clId="{A2AAC742-5EE5-4BE1-80E5-53A2CAFCF67E}" dt="2020-08-17T05:29:54.578" v="318" actId="14100"/>
          <ac:picMkLst>
            <pc:docMk/>
            <pc:sldMk cId="898748729" sldId="293"/>
            <ac:picMk id="8" creationId="{00000000-0000-0000-0000-000000000000}"/>
          </ac:picMkLst>
        </pc:picChg>
        <pc:picChg chg="mod">
          <ac:chgData name="D Neverova" userId="570dcc263e46ad83" providerId="LiveId" clId="{A2AAC742-5EE5-4BE1-80E5-53A2CAFCF67E}" dt="2020-08-17T05:29:48.442" v="315" actId="14100"/>
          <ac:picMkLst>
            <pc:docMk/>
            <pc:sldMk cId="898748729" sldId="293"/>
            <ac:picMk id="9" creationId="{C273BC21-59AF-4574-93EA-CD582BD0A8BD}"/>
          </ac:picMkLst>
        </pc:picChg>
      </pc:sldChg>
      <pc:sldChg chg="addSp delSp modSp add mod">
        <pc:chgData name="D Neverova" userId="570dcc263e46ad83" providerId="LiveId" clId="{A2AAC742-5EE5-4BE1-80E5-53A2CAFCF67E}" dt="2020-08-12T18:53:24.741" v="259" actId="22"/>
        <pc:sldMkLst>
          <pc:docMk/>
          <pc:sldMk cId="2841947417" sldId="294"/>
        </pc:sldMkLst>
        <pc:spChg chg="add">
          <ac:chgData name="D Neverova" userId="570dcc263e46ad83" providerId="LiveId" clId="{A2AAC742-5EE5-4BE1-80E5-53A2CAFCF67E}" dt="2020-08-12T18:53:24.741" v="259" actId="22"/>
          <ac:spMkLst>
            <pc:docMk/>
            <pc:sldMk cId="2841947417" sldId="294"/>
            <ac:spMk id="4" creationId="{734B2510-D621-4D1B-A20C-462BCEB79954}"/>
          </ac:spMkLst>
        </pc:spChg>
        <pc:spChg chg="del mod">
          <ac:chgData name="D Neverova" userId="570dcc263e46ad83" providerId="LiveId" clId="{A2AAC742-5EE5-4BE1-80E5-53A2CAFCF67E}" dt="2020-08-12T18:53:24.389" v="258" actId="478"/>
          <ac:spMkLst>
            <pc:docMk/>
            <pc:sldMk cId="2841947417" sldId="294"/>
            <ac:spMk id="7" creationId="{00000000-0000-0000-0000-000000000000}"/>
          </ac:spMkLst>
        </pc:spChg>
        <pc:picChg chg="mod">
          <ac:chgData name="D Neverova" userId="570dcc263e46ad83" providerId="LiveId" clId="{A2AAC742-5EE5-4BE1-80E5-53A2CAFCF67E}" dt="2020-08-11T14:46:49.653" v="228" actId="14100"/>
          <ac:picMkLst>
            <pc:docMk/>
            <pc:sldMk cId="2841947417" sldId="294"/>
            <ac:picMk id="2" creationId="{11512BFF-BEED-49D5-B2B7-BBCED9BBAC57}"/>
          </ac:picMkLst>
        </pc:picChg>
      </pc:sldChg>
    </pc:docChg>
  </pc:docChgLst>
  <pc:docChgLst>
    <pc:chgData name="D Neverova" userId="570dcc263e46ad83" providerId="LiveId" clId="{2B4148D5-2109-4C9E-AAAF-A0E844486196}"/>
    <pc:docChg chg="custSel addSld modSld">
      <pc:chgData name="D Neverova" userId="570dcc263e46ad83" providerId="LiveId" clId="{2B4148D5-2109-4C9E-AAAF-A0E844486196}" dt="2020-08-10T10:54:19.209" v="79" actId="729"/>
      <pc:docMkLst>
        <pc:docMk/>
      </pc:docMkLst>
      <pc:sldChg chg="mod modShow">
        <pc:chgData name="D Neverova" userId="570dcc263e46ad83" providerId="LiveId" clId="{2B4148D5-2109-4C9E-AAAF-A0E844486196}" dt="2020-08-10T10:54:19.209" v="79" actId="729"/>
        <pc:sldMkLst>
          <pc:docMk/>
          <pc:sldMk cId="3426285004" sldId="270"/>
        </pc:sldMkLst>
      </pc:sldChg>
      <pc:sldChg chg="addSp delSp modSp add mod">
        <pc:chgData name="D Neverova" userId="570dcc263e46ad83" providerId="LiveId" clId="{2B4148D5-2109-4C9E-AAAF-A0E844486196}" dt="2020-08-10T09:58:48.555" v="78" actId="14100"/>
        <pc:sldMkLst>
          <pc:docMk/>
          <pc:sldMk cId="3853851520" sldId="292"/>
        </pc:sldMkLst>
        <pc:spChg chg="mod">
          <ac:chgData name="D Neverova" userId="570dcc263e46ad83" providerId="LiveId" clId="{2B4148D5-2109-4C9E-AAAF-A0E844486196}" dt="2020-08-10T09:58:29.987" v="63" actId="1035"/>
          <ac:spMkLst>
            <pc:docMk/>
            <pc:sldMk cId="3853851520" sldId="292"/>
            <ac:spMk id="7" creationId="{00000000-0000-0000-0000-000000000000}"/>
          </ac:spMkLst>
        </pc:spChg>
        <pc:picChg chg="add mod">
          <ac:chgData name="D Neverova" userId="570dcc263e46ad83" providerId="LiveId" clId="{2B4148D5-2109-4C9E-AAAF-A0E844486196}" dt="2020-08-10T09:58:42.771" v="77" actId="1076"/>
          <ac:picMkLst>
            <pc:docMk/>
            <pc:sldMk cId="3853851520" sldId="292"/>
            <ac:picMk id="2" creationId="{11512BFF-BEED-49D5-B2B7-BBCED9BBAC57}"/>
          </ac:picMkLst>
        </pc:picChg>
        <pc:picChg chg="mod">
          <ac:chgData name="D Neverova" userId="570dcc263e46ad83" providerId="LiveId" clId="{2B4148D5-2109-4C9E-AAAF-A0E844486196}" dt="2020-08-10T09:58:33.380" v="74" actId="1036"/>
          <ac:picMkLst>
            <pc:docMk/>
            <pc:sldMk cId="3853851520" sldId="292"/>
            <ac:picMk id="3" creationId="{00000000-0000-0000-0000-000000000000}"/>
          </ac:picMkLst>
        </pc:picChg>
        <pc:picChg chg="mod">
          <ac:chgData name="D Neverova" userId="570dcc263e46ad83" providerId="LiveId" clId="{2B4148D5-2109-4C9E-AAAF-A0E844486196}" dt="2020-08-10T09:58:48.555" v="78" actId="14100"/>
          <ac:picMkLst>
            <pc:docMk/>
            <pc:sldMk cId="3853851520" sldId="292"/>
            <ac:picMk id="8" creationId="{00000000-0000-0000-0000-000000000000}"/>
          </ac:picMkLst>
        </pc:picChg>
        <pc:picChg chg="mod">
          <ac:chgData name="D Neverova" userId="570dcc263e46ad83" providerId="LiveId" clId="{2B4148D5-2109-4C9E-AAAF-A0E844486196}" dt="2020-08-10T09:58:36.739" v="75" actId="14100"/>
          <ac:picMkLst>
            <pc:docMk/>
            <pc:sldMk cId="3853851520" sldId="292"/>
            <ac:picMk id="9" creationId="{C273BC21-59AF-4574-93EA-CD582BD0A8BD}"/>
          </ac:picMkLst>
        </pc:picChg>
        <pc:picChg chg="del">
          <ac:chgData name="D Neverova" userId="570dcc263e46ad83" providerId="LiveId" clId="{2B4148D5-2109-4C9E-AAAF-A0E844486196}" dt="2020-08-10T09:55:10.647" v="1" actId="478"/>
          <ac:picMkLst>
            <pc:docMk/>
            <pc:sldMk cId="3853851520" sldId="292"/>
            <ac:picMk id="11" creationId="{D2177006-75D2-4251-ADB4-8650BBB7BF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9208"/>
      </p:ext>
    </p:extLst>
  </p:cSld>
  <p:clrMapOvr>
    <a:masterClrMapping/>
  </p:clrMapOvr>
  <p:transition spd="slow" advClick="0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2354"/>
      </p:ext>
    </p:extLst>
  </p:cSld>
  <p:clrMapOvr>
    <a:masterClrMapping/>
  </p:clrMapOvr>
  <p:transition spd="slow" advClick="0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8565"/>
      </p:ext>
    </p:extLst>
  </p:cSld>
  <p:clrMapOvr>
    <a:masterClrMapping/>
  </p:clrMapOvr>
  <p:transition spd="slow" advClick="0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661"/>
      </p:ext>
    </p:extLst>
  </p:cSld>
  <p:clrMapOvr>
    <a:masterClrMapping/>
  </p:clrMapOvr>
  <p:transition spd="slow" advClick="0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1633"/>
      </p:ext>
    </p:extLst>
  </p:cSld>
  <p:clrMapOvr>
    <a:masterClrMapping/>
  </p:clrMapOvr>
  <p:transition spd="slow" advClick="0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821"/>
      </p:ext>
    </p:extLst>
  </p:cSld>
  <p:clrMapOvr>
    <a:masterClrMapping/>
  </p:clrMapOvr>
  <p:transition spd="slow" advClick="0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8021"/>
      </p:ext>
    </p:extLst>
  </p:cSld>
  <p:clrMapOvr>
    <a:masterClrMapping/>
  </p:clrMapOvr>
  <p:transition spd="slow" advClick="0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2723"/>
      </p:ext>
    </p:extLst>
  </p:cSld>
  <p:clrMapOvr>
    <a:masterClrMapping/>
  </p:clrMapOvr>
  <p:transition spd="slow" advClick="0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25991"/>
      </p:ext>
    </p:extLst>
  </p:cSld>
  <p:clrMapOvr>
    <a:masterClrMapping/>
  </p:clrMapOvr>
  <p:transition spd="slow" advClick="0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1640"/>
      </p:ext>
    </p:extLst>
  </p:cSld>
  <p:clrMapOvr>
    <a:masterClrMapping/>
  </p:clrMapOvr>
  <p:transition spd="slow" advClick="0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3961"/>
      </p:ext>
    </p:extLst>
  </p:cSld>
  <p:clrMapOvr>
    <a:masterClrMapping/>
  </p:clrMapOvr>
  <p:transition spd="slow" advClick="0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over.jpg">
            <a:extLst>
              <a:ext uri="{FF2B5EF4-FFF2-40B4-BE49-F238E27FC236}">
                <a16:creationId xmlns:a16="http://schemas.microsoft.com/office/drawing/2014/main" id="{C273BC21-59AF-4574-93EA-CD582BD0A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2028"/>
            <a:ext cx="9144000" cy="1422358"/>
          </a:xfrm>
          <a:prstGeom prst="rect">
            <a:avLst/>
          </a:prstGeom>
        </p:spPr>
      </p:pic>
      <p:pic>
        <p:nvPicPr>
          <p:cNvPr id="8" name="Picture 7" descr="glo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/>
          <a:stretch/>
        </p:blipFill>
        <p:spPr>
          <a:xfrm>
            <a:off x="-1" y="-1"/>
            <a:ext cx="6071806" cy="4466378"/>
          </a:xfrm>
          <a:prstGeom prst="rect">
            <a:avLst/>
          </a:prstGeom>
        </p:spPr>
      </p:pic>
      <p:pic>
        <p:nvPicPr>
          <p:cNvPr id="3" name="Picture 2" descr="logo_RUDN_en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5" y="3999689"/>
            <a:ext cx="2854712" cy="849323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1512BFF-BEED-49D5-B2B7-BBCED9BB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4878386" y="183565"/>
            <a:ext cx="3560875" cy="2933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06013CC5-AD82-4216-AA9D-76E91A7D79FE}"/>
              </a:ext>
            </a:extLst>
          </p:cNvPr>
          <p:cNvSpPr txBox="1">
            <a:spLocks/>
          </p:cNvSpPr>
          <p:nvPr/>
        </p:nvSpPr>
        <p:spPr>
          <a:xfrm>
            <a:off x="4433777" y="3978436"/>
            <a:ext cx="4625163" cy="95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Professor </a:t>
            </a:r>
            <a:r>
              <a:rPr lang="en-US" sz="2400" i="0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Claude </a:t>
            </a:r>
            <a:r>
              <a:rPr lang="en-US" sz="2400" i="0" u="none" strike="noStrike" baseline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Bardos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,</a:t>
            </a:r>
          </a:p>
          <a:p>
            <a:pPr algn="just"/>
            <a:r>
              <a:rPr lang="en-US" sz="2400" b="0" i="0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University</a:t>
            </a:r>
            <a:r>
              <a:rPr lang="ru-RU" sz="2400" b="0" i="0" u="none" strike="noStrike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Denis Diderot, France</a:t>
            </a:r>
          </a:p>
        </p:txBody>
      </p:sp>
    </p:spTree>
    <p:extLst>
      <p:ext uri="{BB962C8B-B14F-4D97-AF65-F5344CB8AC3E}">
        <p14:creationId xmlns:p14="http://schemas.microsoft.com/office/powerpoint/2010/main" val="898748729"/>
      </p:ext>
    </p:extLst>
  </p:cSld>
  <p:clrMapOvr>
    <a:masterClrMapping/>
  </p:clrMapOvr>
  <p:transition spd="slow" advClick="0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A47945-E885-40DF-9368-919004670EB6}"/>
              </a:ext>
            </a:extLst>
          </p:cNvPr>
          <p:cNvSpPr/>
          <p:nvPr/>
        </p:nvSpPr>
        <p:spPr>
          <a:xfrm>
            <a:off x="414671" y="1214460"/>
            <a:ext cx="9020152" cy="3780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Edmond BRUN Prize of the Académie of Sciences of France 	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Humbolt</a:t>
            </a: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 Prize (RFA, Kaiserslautern University)  	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Grand Prix Marcel Dassault de </a:t>
            </a:r>
            <a:r>
              <a:rPr lang="en-US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l'Académie</a:t>
            </a: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 des Sciences Paris 	 	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SIAM Fellow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Consultant at the Nat. Scientific Lab. Los Alamos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Consultant at INRIA 	 	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Consultant at Hutchinson and others</a:t>
            </a:r>
          </a:p>
          <a:p>
            <a:pPr lvl="0">
              <a:lnSpc>
                <a:spcPct val="150000"/>
              </a:lnSpc>
            </a:pPr>
            <a:endParaRPr lang="en-US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5703466-4ABF-4911-AF60-CAAB38280CF4}"/>
              </a:ext>
            </a:extLst>
          </p:cNvPr>
          <p:cNvSpPr txBox="1">
            <a:spLocks/>
          </p:cNvSpPr>
          <p:nvPr/>
        </p:nvSpPr>
        <p:spPr>
          <a:xfrm>
            <a:off x="414671" y="94991"/>
            <a:ext cx="4872946" cy="994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Scientific awards </a:t>
            </a:r>
            <a:b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and Recognition</a:t>
            </a:r>
          </a:p>
        </p:txBody>
      </p:sp>
      <p:pic>
        <p:nvPicPr>
          <p:cNvPr id="9" name="Picture 6" descr="C:\D\_job\DFDE\DFDE-2017\постер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72" y="148069"/>
            <a:ext cx="2758190" cy="81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072378"/>
      </p:ext>
    </p:extLst>
  </p:cSld>
  <p:clrMapOvr>
    <a:masterClrMapping/>
  </p:clrMapOvr>
  <p:transition spd="slow" advClick="0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BB7CFD-7E20-4701-B816-ABF5BC6C2E80}"/>
              </a:ext>
            </a:extLst>
          </p:cNvPr>
          <p:cNvSpPr/>
          <p:nvPr/>
        </p:nvSpPr>
        <p:spPr>
          <a:xfrm>
            <a:off x="279526" y="1348192"/>
            <a:ext cx="8426063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Microlocal analysis and theorem of propagation to contribute to the solution of practical problems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Equations of fluid mechanic</a:t>
            </a:r>
            <a:r>
              <a:rPr lang="en-US" sz="1700" dirty="0">
                <a:latin typeface="Trebuchet MS" panose="020B0603020202020204" pitchFamily="34" charset="0"/>
              </a:rPr>
              <a:t>s</a:t>
            </a: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 like </a:t>
            </a:r>
            <a:r>
              <a:rPr lang="en-US" sz="1700" b="0" i="0" u="none" strike="noStrike" baseline="0" dirty="0" err="1">
                <a:latin typeface="Trebuchet MS" panose="020B0603020202020204" pitchFamily="34" charset="0"/>
              </a:rPr>
              <a:t>Navier</a:t>
            </a:r>
            <a:r>
              <a:rPr lang="en-US" sz="1700" dirty="0">
                <a:latin typeface="Trebuchet MS" panose="020B0603020202020204" pitchFamily="34" charset="0"/>
              </a:rPr>
              <a:t>—</a:t>
            </a: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Stokes or Euler equations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Kinetic equations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The microlocal theory and its applications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703466-4ABF-4911-AF60-CAAB38280CF4}"/>
              </a:ext>
            </a:extLst>
          </p:cNvPr>
          <p:cNvSpPr txBox="1">
            <a:spLocks/>
          </p:cNvSpPr>
          <p:nvPr/>
        </p:nvSpPr>
        <p:spPr>
          <a:xfrm>
            <a:off x="430573" y="262393"/>
            <a:ext cx="5049695" cy="758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Fields of interest</a:t>
            </a:r>
          </a:p>
        </p:txBody>
      </p:sp>
      <p:pic>
        <p:nvPicPr>
          <p:cNvPr id="8" name="Picture 6" descr="C:\D\_job\DFDE\DFDE-2017\постер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72" y="148069"/>
            <a:ext cx="2758190" cy="81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E1EC511-F358-4DE9-B509-8A3D25A86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8039098" y="3984401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18DA62-F48C-44A2-8020-E04FBBB5901C}"/>
              </a:ext>
            </a:extLst>
          </p:cNvPr>
          <p:cNvSpPr txBox="1"/>
          <p:nvPr/>
        </p:nvSpPr>
        <p:spPr>
          <a:xfrm>
            <a:off x="6769808" y="4213685"/>
            <a:ext cx="1244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D62B2"/>
                </a:solidFill>
              </a:rPr>
              <a:t>Professor</a:t>
            </a:r>
          </a:p>
          <a:p>
            <a:pPr algn="ctr"/>
            <a:r>
              <a:rPr lang="en-US" dirty="0" err="1">
                <a:solidFill>
                  <a:srgbClr val="0D62B2"/>
                </a:solidFill>
              </a:rPr>
              <a:t>Bardos</a:t>
            </a:r>
            <a:r>
              <a:rPr lang="en-US" dirty="0">
                <a:solidFill>
                  <a:srgbClr val="0D62B2"/>
                </a:solidFill>
              </a:rPr>
              <a:t>’ CV:</a:t>
            </a:r>
            <a:endParaRPr lang="ru-RU" dirty="0">
              <a:solidFill>
                <a:srgbClr val="0D6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94792"/>
      </p:ext>
    </p:extLst>
  </p:cSld>
  <p:clrMapOvr>
    <a:masterClrMapping/>
  </p:clrMapOvr>
  <p:transition spd="slow" advClick="0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glob.png">
            <a:extLst>
              <a:ext uri="{FF2B5EF4-FFF2-40B4-BE49-F238E27FC236}">
                <a16:creationId xmlns:a16="http://schemas.microsoft.com/office/drawing/2014/main" id="{683D62E6-63A0-49C3-B160-68FB8F002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/>
          <a:stretch/>
        </p:blipFill>
        <p:spPr>
          <a:xfrm flipH="1">
            <a:off x="2274072" y="-1"/>
            <a:ext cx="6869927" cy="52660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5653B1-BE68-4BD0-8CAD-E9A1061113AB}"/>
              </a:ext>
            </a:extLst>
          </p:cNvPr>
          <p:cNvSpPr txBox="1"/>
          <p:nvPr/>
        </p:nvSpPr>
        <p:spPr>
          <a:xfrm>
            <a:off x="311776" y="26685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049546-1E8A-4F29-B954-FF2F08257DE8}"/>
              </a:ext>
            </a:extLst>
          </p:cNvPr>
          <p:cNvSpPr txBox="1"/>
          <p:nvPr/>
        </p:nvSpPr>
        <p:spPr>
          <a:xfrm>
            <a:off x="279990" y="795976"/>
            <a:ext cx="52001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D62B2"/>
                </a:solidFill>
                <a:latin typeface="Trebuchet MS"/>
                <a:cs typeface="Trebuchet MS"/>
              </a:rPr>
              <a:t>Vlasov</a:t>
            </a:r>
            <a:r>
              <a:rPr lang="en-US" sz="3200" b="1" dirty="0">
                <a:solidFill>
                  <a:srgbClr val="0D62B2"/>
                </a:solidFill>
                <a:latin typeface="Trebuchet MS"/>
                <a:cs typeface="Trebuchet MS"/>
              </a:rPr>
              <a:t> equation: from derivation to quasilinear approximation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67AE1-DF29-4887-947E-C30EB831C1E3}"/>
              </a:ext>
            </a:extLst>
          </p:cNvPr>
          <p:cNvSpPr txBox="1"/>
          <p:nvPr/>
        </p:nvSpPr>
        <p:spPr>
          <a:xfrm>
            <a:off x="279989" y="2487871"/>
            <a:ext cx="520015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19/08 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1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6: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00 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Moscow time </a:t>
            </a:r>
            <a:br>
              <a:rPr lang="en-US" sz="20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1</a:t>
            </a:r>
            <a:br>
              <a:rPr lang="ru-RU" sz="2000" i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20/08 16:00 Moscow time </a:t>
            </a:r>
            <a:br>
              <a:rPr lang="en-US" sz="20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2</a:t>
            </a:r>
          </a:p>
          <a:p>
            <a:pPr algn="ctr"/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 </a:t>
            </a:r>
            <a:r>
              <a:rPr lang="en-US" sz="2000" b="1">
                <a:solidFill>
                  <a:srgbClr val="002060"/>
                </a:solidFill>
                <a:latin typeface="Trebuchet MS"/>
                <a:cs typeface="Trebuchet MS"/>
              </a:rPr>
              <a:t>21/08 16:00 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Moscow time </a:t>
            </a:r>
          </a:p>
          <a:p>
            <a:pPr algn="ctr"/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00E548-AC1F-4F60-8879-776CE1F2FC22}"/>
              </a:ext>
            </a:extLst>
          </p:cNvPr>
          <p:cNvSpPr txBox="1"/>
          <p:nvPr/>
        </p:nvSpPr>
        <p:spPr>
          <a:xfrm>
            <a:off x="1012270" y="170482"/>
            <a:ext cx="3735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rebuchet MS" panose="020B0603020202020204" pitchFamily="34" charset="0"/>
                <a:cs typeface="Trebuchet MS"/>
              </a:rPr>
              <a:t>Professor </a:t>
            </a:r>
            <a:r>
              <a:rPr lang="en-US" sz="2400" b="1" i="0" u="none" strike="noStrike" baseline="0" dirty="0">
                <a:solidFill>
                  <a:srgbClr val="002060"/>
                </a:solidFill>
                <a:latin typeface="Trebuchet MS" panose="020B0603020202020204" pitchFamily="34" charset="0"/>
              </a:rPr>
              <a:t>Claude </a:t>
            </a:r>
            <a:r>
              <a:rPr lang="en-US" sz="2400" b="1" i="0" u="none" strike="noStrike" baseline="0" dirty="0" err="1">
                <a:solidFill>
                  <a:srgbClr val="002060"/>
                </a:solidFill>
                <a:latin typeface="Trebuchet MS" panose="020B0603020202020204" pitchFamily="34" charset="0"/>
              </a:rPr>
              <a:t>Bardos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69443"/>
      </p:ext>
    </p:extLst>
  </p:cSld>
  <p:clrMapOvr>
    <a:masterClrMapping/>
  </p:clrMapOvr>
  <p:transition spd="slow" advClick="0" advTm="1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146</Words>
  <Application>Microsoft Office PowerPoint</Application>
  <PresentationFormat>Экран (16:9)</PresentationFormat>
  <Paragraphs>24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Trebuchet MS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D Neverova</cp:lastModifiedBy>
  <cp:revision>62</cp:revision>
  <dcterms:created xsi:type="dcterms:W3CDTF">2017-01-25T11:18:17Z</dcterms:created>
  <dcterms:modified xsi:type="dcterms:W3CDTF">2020-08-17T05:31:08Z</dcterms:modified>
</cp:coreProperties>
</file>