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2" r:id="rId2"/>
    <p:sldId id="291" r:id="rId3"/>
    <p:sldId id="290" r:id="rId4"/>
    <p:sldId id="27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B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82DAB-4E36-48D6-B011-C69F3DF8E75F}" v="15" dt="2020-08-17T06:04:38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 snapToObjects="1" showGuides="1">
      <p:cViewPr varScale="1">
        <p:scale>
          <a:sx n="138" d="100"/>
          <a:sy n="138" d="100"/>
        </p:scale>
        <p:origin x="756" y="108"/>
      </p:cViewPr>
      <p:guideLst>
        <p:guide orient="horz" pos="257"/>
        <p:guide orient="horz" pos="1620"/>
        <p:guide pos="5504"/>
        <p:guide pos="2880"/>
        <p:guide pos="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Neverova" userId="570dcc263e46ad83" providerId="LiveId" clId="{18E82DAB-4E36-48D6-B011-C69F3DF8E75F}"/>
    <pc:docChg chg="undo redo custSel addSld delSld modSld">
      <pc:chgData name="D Neverova" userId="570dcc263e46ad83" providerId="LiveId" clId="{18E82DAB-4E36-48D6-B011-C69F3DF8E75F}" dt="2020-08-17T18:07:10.897" v="380" actId="20577"/>
      <pc:docMkLst>
        <pc:docMk/>
      </pc:docMkLst>
      <pc:sldChg chg="del">
        <pc:chgData name="D Neverova" userId="570dcc263e46ad83" providerId="LiveId" clId="{18E82DAB-4E36-48D6-B011-C69F3DF8E75F}" dt="2020-08-11T20:01:49.693" v="0" actId="47"/>
        <pc:sldMkLst>
          <pc:docMk/>
          <pc:sldMk cId="3426285004" sldId="270"/>
        </pc:sldMkLst>
      </pc:sldChg>
      <pc:sldChg chg="del">
        <pc:chgData name="D Neverova" userId="570dcc263e46ad83" providerId="LiveId" clId="{18E82DAB-4E36-48D6-B011-C69F3DF8E75F}" dt="2020-08-11T20:01:49.693" v="0" actId="47"/>
        <pc:sldMkLst>
          <pc:docMk/>
          <pc:sldMk cId="4069040511" sldId="272"/>
        </pc:sldMkLst>
      </pc:sldChg>
      <pc:sldChg chg="modSp add del mod">
        <pc:chgData name="D Neverova" userId="570dcc263e46ad83" providerId="LiveId" clId="{18E82DAB-4E36-48D6-B011-C69F3DF8E75F}" dt="2020-08-11T20:25:33.324" v="205" actId="6549"/>
        <pc:sldMkLst>
          <pc:docMk/>
          <pc:sldMk cId="1308669443" sldId="277"/>
        </pc:sldMkLst>
        <pc:spChg chg="mod">
          <ac:chgData name="D Neverova" userId="570dcc263e46ad83" providerId="LiveId" clId="{18E82DAB-4E36-48D6-B011-C69F3DF8E75F}" dt="2020-08-11T20:25:33.324" v="205" actId="6549"/>
          <ac:spMkLst>
            <pc:docMk/>
            <pc:sldMk cId="1308669443" sldId="277"/>
            <ac:spMk id="2" creationId="{4D367AE1-DF29-4887-947E-C30EB831C1E3}"/>
          </ac:spMkLst>
        </pc:spChg>
        <pc:spChg chg="mod">
          <ac:chgData name="D Neverova" userId="570dcc263e46ad83" providerId="LiveId" clId="{18E82DAB-4E36-48D6-B011-C69F3DF8E75F}" dt="2020-08-11T20:21:27.258" v="161" actId="1076"/>
          <ac:spMkLst>
            <pc:docMk/>
            <pc:sldMk cId="1308669443" sldId="277"/>
            <ac:spMk id="7" creationId="{F100E548-AC1F-4F60-8879-776CE1F2FC22}"/>
          </ac:spMkLst>
        </pc:spChg>
        <pc:spChg chg="mod">
          <ac:chgData name="D Neverova" userId="570dcc263e46ad83" providerId="LiveId" clId="{18E82DAB-4E36-48D6-B011-C69F3DF8E75F}" dt="2020-08-11T20:21:02.504" v="144"/>
          <ac:spMkLst>
            <pc:docMk/>
            <pc:sldMk cId="1308669443" sldId="277"/>
            <ac:spMk id="11" creationId="{37049546-1E8A-4F29-B954-FF2F08257DE8}"/>
          </ac:spMkLst>
        </pc:spChg>
        <pc:picChg chg="mod">
          <ac:chgData name="D Neverova" userId="570dcc263e46ad83" providerId="LiveId" clId="{18E82DAB-4E36-48D6-B011-C69F3DF8E75F}" dt="2020-08-11T20:25:20.739" v="195" actId="1076"/>
          <ac:picMkLst>
            <pc:docMk/>
            <pc:sldMk cId="1308669443" sldId="277"/>
            <ac:picMk id="5" creationId="{683D62E6-63A0-49C3-B160-68FB8F0020D5}"/>
          </ac:picMkLst>
        </pc:picChg>
      </pc:sldChg>
      <pc:sldChg chg="del">
        <pc:chgData name="D Neverova" userId="570dcc263e46ad83" providerId="LiveId" clId="{18E82DAB-4E36-48D6-B011-C69F3DF8E75F}" dt="2020-08-11T20:01:49.693" v="0" actId="47"/>
        <pc:sldMkLst>
          <pc:docMk/>
          <pc:sldMk cId="2164233932" sldId="278"/>
        </pc:sldMkLst>
      </pc:sldChg>
      <pc:sldChg chg="del">
        <pc:chgData name="D Neverova" userId="570dcc263e46ad83" providerId="LiveId" clId="{18E82DAB-4E36-48D6-B011-C69F3DF8E75F}" dt="2020-08-11T20:01:49.693" v="0" actId="47"/>
        <pc:sldMkLst>
          <pc:docMk/>
          <pc:sldMk cId="2713172171" sldId="283"/>
        </pc:sldMkLst>
      </pc:sldChg>
      <pc:sldChg chg="del">
        <pc:chgData name="D Neverova" userId="570dcc263e46ad83" providerId="LiveId" clId="{18E82DAB-4E36-48D6-B011-C69F3DF8E75F}" dt="2020-08-11T20:01:49.693" v="0" actId="47"/>
        <pc:sldMkLst>
          <pc:docMk/>
          <pc:sldMk cId="1714979594" sldId="284"/>
        </pc:sldMkLst>
      </pc:sldChg>
      <pc:sldChg chg="del">
        <pc:chgData name="D Neverova" userId="570dcc263e46ad83" providerId="LiveId" clId="{18E82DAB-4E36-48D6-B011-C69F3DF8E75F}" dt="2020-08-11T20:01:49.693" v="0" actId="47"/>
        <pc:sldMkLst>
          <pc:docMk/>
          <pc:sldMk cId="2041620142" sldId="285"/>
        </pc:sldMkLst>
      </pc:sldChg>
      <pc:sldChg chg="del">
        <pc:chgData name="D Neverova" userId="570dcc263e46ad83" providerId="LiveId" clId="{18E82DAB-4E36-48D6-B011-C69F3DF8E75F}" dt="2020-08-11T20:01:49.693" v="0" actId="47"/>
        <pc:sldMkLst>
          <pc:docMk/>
          <pc:sldMk cId="2742260510" sldId="286"/>
        </pc:sldMkLst>
      </pc:sldChg>
      <pc:sldChg chg="del">
        <pc:chgData name="D Neverova" userId="570dcc263e46ad83" providerId="LiveId" clId="{18E82DAB-4E36-48D6-B011-C69F3DF8E75F}" dt="2020-08-11T20:01:49.693" v="0" actId="47"/>
        <pc:sldMkLst>
          <pc:docMk/>
          <pc:sldMk cId="3987870836" sldId="287"/>
        </pc:sldMkLst>
      </pc:sldChg>
      <pc:sldChg chg="del">
        <pc:chgData name="D Neverova" userId="570dcc263e46ad83" providerId="LiveId" clId="{18E82DAB-4E36-48D6-B011-C69F3DF8E75F}" dt="2020-08-11T20:01:49.693" v="0" actId="47"/>
        <pc:sldMkLst>
          <pc:docMk/>
          <pc:sldMk cId="2172957201" sldId="288"/>
        </pc:sldMkLst>
      </pc:sldChg>
      <pc:sldChg chg="del">
        <pc:chgData name="D Neverova" userId="570dcc263e46ad83" providerId="LiveId" clId="{18E82DAB-4E36-48D6-B011-C69F3DF8E75F}" dt="2020-08-11T20:01:49.693" v="0" actId="47"/>
        <pc:sldMkLst>
          <pc:docMk/>
          <pc:sldMk cId="2017253012" sldId="289"/>
        </pc:sldMkLst>
      </pc:sldChg>
      <pc:sldChg chg="modSp add del mod">
        <pc:chgData name="D Neverova" userId="570dcc263e46ad83" providerId="LiveId" clId="{18E82DAB-4E36-48D6-B011-C69F3DF8E75F}" dt="2020-08-17T06:04:38.840" v="375" actId="14826"/>
        <pc:sldMkLst>
          <pc:docMk/>
          <pc:sldMk cId="3248294792" sldId="290"/>
        </pc:sldMkLst>
        <pc:spChg chg="mod">
          <ac:chgData name="D Neverova" userId="570dcc263e46ad83" providerId="LiveId" clId="{18E82DAB-4E36-48D6-B011-C69F3DF8E75F}" dt="2020-08-11T20:20:33.806" v="137" actId="20577"/>
          <ac:spMkLst>
            <pc:docMk/>
            <pc:sldMk cId="3248294792" sldId="290"/>
            <ac:spMk id="2" creationId="{9C18DA62-F48C-44A2-8020-E04FBBB5901C}"/>
          </ac:spMkLst>
        </pc:spChg>
        <pc:spChg chg="mod">
          <ac:chgData name="D Neverova" userId="570dcc263e46ad83" providerId="LiveId" clId="{18E82DAB-4E36-48D6-B011-C69F3DF8E75F}" dt="2020-08-11T20:31:56.188" v="245" actId="20577"/>
          <ac:spMkLst>
            <pc:docMk/>
            <pc:sldMk cId="3248294792" sldId="290"/>
            <ac:spMk id="3" creationId="{1EBB7CFD-7E20-4701-B816-ABF5BC6C2E80}"/>
          </ac:spMkLst>
        </pc:spChg>
        <pc:picChg chg="mod">
          <ac:chgData name="D Neverova" userId="570dcc263e46ad83" providerId="LiveId" clId="{18E82DAB-4E36-48D6-B011-C69F3DF8E75F}" dt="2020-08-17T06:04:38.840" v="375" actId="14826"/>
          <ac:picMkLst>
            <pc:docMk/>
            <pc:sldMk cId="3248294792" sldId="290"/>
            <ac:picMk id="1026" creationId="{CE1EC511-F358-4DE9-B509-8A3D25A8666E}"/>
          </ac:picMkLst>
        </pc:picChg>
      </pc:sldChg>
      <pc:sldChg chg="modSp add del mod">
        <pc:chgData name="D Neverova" userId="570dcc263e46ad83" providerId="LiveId" clId="{18E82DAB-4E36-48D6-B011-C69F3DF8E75F}" dt="2020-08-17T18:07:10.897" v="380" actId="20577"/>
        <pc:sldMkLst>
          <pc:docMk/>
          <pc:sldMk cId="1788072378" sldId="291"/>
        </pc:sldMkLst>
        <pc:spChg chg="mod">
          <ac:chgData name="D Neverova" userId="570dcc263e46ad83" providerId="LiveId" clId="{18E82DAB-4E36-48D6-B011-C69F3DF8E75F}" dt="2020-08-17T18:07:10.897" v="380" actId="20577"/>
          <ac:spMkLst>
            <pc:docMk/>
            <pc:sldMk cId="1788072378" sldId="291"/>
            <ac:spMk id="20" creationId="{20A47945-E885-40DF-9368-919004670EB6}"/>
          </ac:spMkLst>
        </pc:spChg>
      </pc:sldChg>
      <pc:sldChg chg="modSp add del mod">
        <pc:chgData name="D Neverova" userId="570dcc263e46ad83" providerId="LiveId" clId="{18E82DAB-4E36-48D6-B011-C69F3DF8E75F}" dt="2020-08-12T19:01:15.334" v="300" actId="1037"/>
        <pc:sldMkLst>
          <pc:docMk/>
          <pc:sldMk cId="3853851520" sldId="292"/>
        </pc:sldMkLst>
        <pc:spChg chg="mod">
          <ac:chgData name="D Neverova" userId="570dcc263e46ad83" providerId="LiveId" clId="{18E82DAB-4E36-48D6-B011-C69F3DF8E75F}" dt="2020-08-12T19:00:58.837" v="293" actId="1076"/>
          <ac:spMkLst>
            <pc:docMk/>
            <pc:sldMk cId="3853851520" sldId="292"/>
            <ac:spMk id="7" creationId="{00000000-0000-0000-0000-000000000000}"/>
          </ac:spMkLst>
        </pc:spChg>
        <pc:picChg chg="mod modCrop">
          <ac:chgData name="D Neverova" userId="570dcc263e46ad83" providerId="LiveId" clId="{18E82DAB-4E36-48D6-B011-C69F3DF8E75F}" dt="2020-08-12T19:01:15.334" v="300" actId="1037"/>
          <ac:picMkLst>
            <pc:docMk/>
            <pc:sldMk cId="3853851520" sldId="292"/>
            <ac:picMk id="2" creationId="{11512BFF-BEED-49D5-B2B7-BBCED9BBAC57}"/>
          </ac:picMkLst>
        </pc:picChg>
        <pc:picChg chg="mod">
          <ac:chgData name="D Neverova" userId="570dcc263e46ad83" providerId="LiveId" clId="{18E82DAB-4E36-48D6-B011-C69F3DF8E75F}" dt="2020-08-12T19:01:03.813" v="294" actId="1076"/>
          <ac:picMkLst>
            <pc:docMk/>
            <pc:sldMk cId="3853851520" sldId="292"/>
            <ac:picMk id="3" creationId="{00000000-0000-0000-0000-000000000000}"/>
          </ac:picMkLst>
        </pc:picChg>
        <pc:picChg chg="mod">
          <ac:chgData name="D Neverova" userId="570dcc263e46ad83" providerId="LiveId" clId="{18E82DAB-4E36-48D6-B011-C69F3DF8E75F}" dt="2020-08-12T19:00:39.965" v="289" actId="14100"/>
          <ac:picMkLst>
            <pc:docMk/>
            <pc:sldMk cId="3853851520" sldId="292"/>
            <ac:picMk id="9" creationId="{C273BC21-59AF-4574-93EA-CD582BD0A8BD}"/>
          </ac:picMkLst>
        </pc:picChg>
      </pc:sldChg>
    </pc:docChg>
  </pc:docChgLst>
  <pc:docChgLst>
    <pc:chgData name="D Neverova" userId="570dcc263e46ad83" providerId="LiveId" clId="{69D633EC-659C-444C-B07B-A2301A70B7A7}"/>
    <pc:docChg chg="undo custSel addSld delSld modSld">
      <pc:chgData name="D Neverova" userId="570dcc263e46ad83" providerId="LiveId" clId="{69D633EC-659C-444C-B07B-A2301A70B7A7}" dt="2020-08-09T20:25:31.123" v="406" actId="207"/>
      <pc:docMkLst>
        <pc:docMk/>
      </pc:docMkLst>
      <pc:sldChg chg="addSp delSp modSp mod">
        <pc:chgData name="D Neverova" userId="570dcc263e46ad83" providerId="LiveId" clId="{69D633EC-659C-444C-B07B-A2301A70B7A7}" dt="2020-08-09T20:18:06.618" v="327" actId="1036"/>
        <pc:sldMkLst>
          <pc:docMk/>
          <pc:sldMk cId="3426285004" sldId="270"/>
        </pc:sldMkLst>
        <pc:picChg chg="mod">
          <ac:chgData name="D Neverova" userId="570dcc263e46ad83" providerId="LiveId" clId="{69D633EC-659C-444C-B07B-A2301A70B7A7}" dt="2020-08-09T20:18:06.618" v="327" actId="1036"/>
          <ac:picMkLst>
            <pc:docMk/>
            <pc:sldMk cId="3426285004" sldId="270"/>
            <ac:picMk id="3" creationId="{00000000-0000-0000-0000-000000000000}"/>
          </ac:picMkLst>
        </pc:picChg>
        <pc:picChg chg="mod">
          <ac:chgData name="D Neverova" userId="570dcc263e46ad83" providerId="LiveId" clId="{69D633EC-659C-444C-B07B-A2301A70B7A7}" dt="2020-08-09T20:13:12.362" v="256" actId="1036"/>
          <ac:picMkLst>
            <pc:docMk/>
            <pc:sldMk cId="3426285004" sldId="270"/>
            <ac:picMk id="9" creationId="{C273BC21-59AF-4574-93EA-CD582BD0A8BD}"/>
          </ac:picMkLst>
        </pc:picChg>
        <pc:picChg chg="add del mod">
          <ac:chgData name="D Neverova" userId="570dcc263e46ad83" providerId="LiveId" clId="{69D633EC-659C-444C-B07B-A2301A70B7A7}" dt="2020-08-09T20:13:26.714" v="258" actId="1036"/>
          <ac:picMkLst>
            <pc:docMk/>
            <pc:sldMk cId="3426285004" sldId="270"/>
            <ac:picMk id="11" creationId="{D2177006-75D2-4251-ADB4-8650BBB7BFF6}"/>
          </ac:picMkLst>
        </pc:picChg>
      </pc:sldChg>
      <pc:sldChg chg="delSp mod modShow">
        <pc:chgData name="D Neverova" userId="570dcc263e46ad83" providerId="LiveId" clId="{69D633EC-659C-444C-B07B-A2301A70B7A7}" dt="2020-08-09T20:17:55.250" v="311" actId="478"/>
        <pc:sldMkLst>
          <pc:docMk/>
          <pc:sldMk cId="4069040511" sldId="272"/>
        </pc:sldMkLst>
        <pc:picChg chg="del">
          <ac:chgData name="D Neverova" userId="570dcc263e46ad83" providerId="LiveId" clId="{69D633EC-659C-444C-B07B-A2301A70B7A7}" dt="2020-08-09T20:17:55.250" v="311" actId="478"/>
          <ac:picMkLst>
            <pc:docMk/>
            <pc:sldMk cId="4069040511" sldId="272"/>
            <ac:picMk id="17" creationId="{00000000-0000-0000-0000-000000000000}"/>
          </ac:picMkLst>
        </pc:picChg>
      </pc:sldChg>
      <pc:sldChg chg="addSp modSp mod">
        <pc:chgData name="D Neverova" userId="570dcc263e46ad83" providerId="LiveId" clId="{69D633EC-659C-444C-B07B-A2301A70B7A7}" dt="2020-08-09T20:17:00.499" v="310" actId="113"/>
        <pc:sldMkLst>
          <pc:docMk/>
          <pc:sldMk cId="1308669443" sldId="277"/>
        </pc:sldMkLst>
        <pc:spChg chg="add mod">
          <ac:chgData name="D Neverova" userId="570dcc263e46ad83" providerId="LiveId" clId="{69D633EC-659C-444C-B07B-A2301A70B7A7}" dt="2020-08-09T20:17:00.499" v="310" actId="113"/>
          <ac:spMkLst>
            <pc:docMk/>
            <pc:sldMk cId="1308669443" sldId="277"/>
            <ac:spMk id="2" creationId="{4D367AE1-DF29-4887-947E-C30EB831C1E3}"/>
          </ac:spMkLst>
        </pc:spChg>
        <pc:spChg chg="mod">
          <ac:chgData name="D Neverova" userId="570dcc263e46ad83" providerId="LiveId" clId="{69D633EC-659C-444C-B07B-A2301A70B7A7}" dt="2020-08-09T20:12:18.762" v="224" actId="1076"/>
          <ac:spMkLst>
            <pc:docMk/>
            <pc:sldMk cId="1308669443" sldId="277"/>
            <ac:spMk id="11" creationId="{37049546-1E8A-4F29-B954-FF2F08257DE8}"/>
          </ac:spMkLst>
        </pc:spChg>
      </pc:sldChg>
      <pc:sldChg chg="delSp mod modShow">
        <pc:chgData name="D Neverova" userId="570dcc263e46ad83" providerId="LiveId" clId="{69D633EC-659C-444C-B07B-A2301A70B7A7}" dt="2020-08-09T20:07:53.798" v="171" actId="729"/>
        <pc:sldMkLst>
          <pc:docMk/>
          <pc:sldMk cId="2164233932" sldId="278"/>
        </pc:sldMkLst>
        <pc:picChg chg="del">
          <ac:chgData name="D Neverova" userId="570dcc263e46ad83" providerId="LiveId" clId="{69D633EC-659C-444C-B07B-A2301A70B7A7}" dt="2020-08-09T19:43:41.010" v="44" actId="478"/>
          <ac:picMkLst>
            <pc:docMk/>
            <pc:sldMk cId="2164233932" sldId="278"/>
            <ac:picMk id="16" creationId="{06FF750B-9F72-4186-9990-49E7CA4F94FA}"/>
          </ac:picMkLst>
        </pc:picChg>
      </pc:sldChg>
      <pc:sldChg chg="mod modShow">
        <pc:chgData name="D Neverova" userId="570dcc263e46ad83" providerId="LiveId" clId="{69D633EC-659C-444C-B07B-A2301A70B7A7}" dt="2020-08-09T19:37:41.099" v="7" actId="729"/>
        <pc:sldMkLst>
          <pc:docMk/>
          <pc:sldMk cId="2713172171" sldId="283"/>
        </pc:sldMkLst>
      </pc:sldChg>
      <pc:sldChg chg="mod modShow">
        <pc:chgData name="D Neverova" userId="570dcc263e46ad83" providerId="LiveId" clId="{69D633EC-659C-444C-B07B-A2301A70B7A7}" dt="2020-08-09T19:37:59.195" v="9" actId="729"/>
        <pc:sldMkLst>
          <pc:docMk/>
          <pc:sldMk cId="1714979594" sldId="284"/>
        </pc:sldMkLst>
      </pc:sldChg>
      <pc:sldChg chg="mod modShow">
        <pc:chgData name="D Neverova" userId="570dcc263e46ad83" providerId="LiveId" clId="{69D633EC-659C-444C-B07B-A2301A70B7A7}" dt="2020-08-09T19:37:43.075" v="8" actId="729"/>
        <pc:sldMkLst>
          <pc:docMk/>
          <pc:sldMk cId="2041620142" sldId="285"/>
        </pc:sldMkLst>
      </pc:sldChg>
      <pc:sldChg chg="delSp modSp mod modShow">
        <pc:chgData name="D Neverova" userId="570dcc263e46ad83" providerId="LiveId" clId="{69D633EC-659C-444C-B07B-A2301A70B7A7}" dt="2020-08-09T20:07:56.250" v="172" actId="729"/>
        <pc:sldMkLst>
          <pc:docMk/>
          <pc:sldMk cId="2742260510" sldId="286"/>
        </pc:sldMkLst>
        <pc:picChg chg="del mod">
          <ac:chgData name="D Neverova" userId="570dcc263e46ad83" providerId="LiveId" clId="{69D633EC-659C-444C-B07B-A2301A70B7A7}" dt="2020-08-09T19:43:37.281" v="43" actId="478"/>
          <ac:picMkLst>
            <pc:docMk/>
            <pc:sldMk cId="2742260510" sldId="286"/>
            <ac:picMk id="16" creationId="{06FF750B-9F72-4186-9990-49E7CA4F94FA}"/>
          </ac:picMkLst>
        </pc:picChg>
      </pc:sldChg>
      <pc:sldChg chg="modSp add del mod modShow">
        <pc:chgData name="D Neverova" userId="570dcc263e46ad83" providerId="LiveId" clId="{69D633EC-659C-444C-B07B-A2301A70B7A7}" dt="2020-08-09T19:41:06.149" v="41" actId="729"/>
        <pc:sldMkLst>
          <pc:docMk/>
          <pc:sldMk cId="3987870836" sldId="287"/>
        </pc:sldMkLst>
        <pc:spChg chg="mod">
          <ac:chgData name="D Neverova" userId="570dcc263e46ad83" providerId="LiveId" clId="{69D633EC-659C-444C-B07B-A2301A70B7A7}" dt="2020-08-09T19:40:57.729" v="39" actId="20577"/>
          <ac:spMkLst>
            <pc:docMk/>
            <pc:sldMk cId="3987870836" sldId="287"/>
            <ac:spMk id="3" creationId="{1EBB7CFD-7E20-4701-B816-ABF5BC6C2E80}"/>
          </ac:spMkLst>
        </pc:spChg>
      </pc:sldChg>
      <pc:sldChg chg="mod modShow">
        <pc:chgData name="D Neverova" userId="570dcc263e46ad83" providerId="LiveId" clId="{69D633EC-659C-444C-B07B-A2301A70B7A7}" dt="2020-08-09T20:14:22.891" v="259" actId="729"/>
        <pc:sldMkLst>
          <pc:docMk/>
          <pc:sldMk cId="2172957201" sldId="288"/>
        </pc:sldMkLst>
      </pc:sldChg>
      <pc:sldChg chg="mod modShow">
        <pc:chgData name="D Neverova" userId="570dcc263e46ad83" providerId="LiveId" clId="{69D633EC-659C-444C-B07B-A2301A70B7A7}" dt="2020-08-09T20:08:31.444" v="174" actId="729"/>
        <pc:sldMkLst>
          <pc:docMk/>
          <pc:sldMk cId="2017253012" sldId="289"/>
        </pc:sldMkLst>
      </pc:sldChg>
      <pc:sldChg chg="addSp delSp modSp add mod">
        <pc:chgData name="D Neverova" userId="570dcc263e46ad83" providerId="LiveId" clId="{69D633EC-659C-444C-B07B-A2301A70B7A7}" dt="2020-08-09T20:25:31.123" v="406" actId="207"/>
        <pc:sldMkLst>
          <pc:docMk/>
          <pc:sldMk cId="3248294792" sldId="290"/>
        </pc:sldMkLst>
        <pc:spChg chg="add mod">
          <ac:chgData name="D Neverova" userId="570dcc263e46ad83" providerId="LiveId" clId="{69D633EC-659C-444C-B07B-A2301A70B7A7}" dt="2020-08-09T20:25:31.123" v="406" actId="207"/>
          <ac:spMkLst>
            <pc:docMk/>
            <pc:sldMk cId="3248294792" sldId="290"/>
            <ac:spMk id="2" creationId="{9C18DA62-F48C-44A2-8020-E04FBBB5901C}"/>
          </ac:spMkLst>
        </pc:spChg>
        <pc:spChg chg="mod">
          <ac:chgData name="D Neverova" userId="570dcc263e46ad83" providerId="LiveId" clId="{69D633EC-659C-444C-B07B-A2301A70B7A7}" dt="2020-08-09T19:51:48.990" v="164" actId="2710"/>
          <ac:spMkLst>
            <pc:docMk/>
            <pc:sldMk cId="3248294792" sldId="290"/>
            <ac:spMk id="3" creationId="{1EBB7CFD-7E20-4701-B816-ABF5BC6C2E80}"/>
          </ac:spMkLst>
        </pc:spChg>
        <pc:picChg chg="add del mod">
          <ac:chgData name="D Neverova" userId="570dcc263e46ad83" providerId="LiveId" clId="{69D633EC-659C-444C-B07B-A2301A70B7A7}" dt="2020-08-09T20:02:47.897" v="170" actId="478"/>
          <ac:picMkLst>
            <pc:docMk/>
            <pc:sldMk cId="3248294792" sldId="290"/>
            <ac:picMk id="2" creationId="{9654E038-4E80-414D-B77F-85DDEC6414EF}"/>
          </ac:picMkLst>
        </pc:picChg>
        <pc:picChg chg="add mod">
          <ac:chgData name="D Neverova" userId="570dcc263e46ad83" providerId="LiveId" clId="{69D633EC-659C-444C-B07B-A2301A70B7A7}" dt="2020-08-09T20:24:01.313" v="358" actId="1076"/>
          <ac:picMkLst>
            <pc:docMk/>
            <pc:sldMk cId="3248294792" sldId="290"/>
            <ac:picMk id="1026" creationId="{CE1EC511-F358-4DE9-B509-8A3D25A8666E}"/>
          </ac:picMkLst>
        </pc:picChg>
      </pc:sldChg>
      <pc:sldChg chg="modSp add mod">
        <pc:chgData name="D Neverova" userId="570dcc263e46ad83" providerId="LiveId" clId="{69D633EC-659C-444C-B07B-A2301A70B7A7}" dt="2020-08-09T19:51:18.715" v="158" actId="20577"/>
        <pc:sldMkLst>
          <pc:docMk/>
          <pc:sldMk cId="1788072378" sldId="291"/>
        </pc:sldMkLst>
        <pc:spChg chg="mod">
          <ac:chgData name="D Neverova" userId="570dcc263e46ad83" providerId="LiveId" clId="{69D633EC-659C-444C-B07B-A2301A70B7A7}" dt="2020-08-09T19:51:18.715" v="158" actId="20577"/>
          <ac:spMkLst>
            <pc:docMk/>
            <pc:sldMk cId="1788072378" sldId="291"/>
            <ac:spMk id="20" creationId="{20A47945-E885-40DF-9368-919004670EB6}"/>
          </ac:spMkLst>
        </pc:spChg>
      </pc:sldChg>
      <pc:sldChg chg="new del">
        <pc:chgData name="D Neverova" userId="570dcc263e46ad83" providerId="LiveId" clId="{69D633EC-659C-444C-B07B-A2301A70B7A7}" dt="2020-08-09T20:08:41.060" v="175" actId="47"/>
        <pc:sldMkLst>
          <pc:docMk/>
          <pc:sldMk cId="710345475" sldId="292"/>
        </pc:sldMkLst>
      </pc:sldChg>
      <pc:sldChg chg="delSp modSp add del mod">
        <pc:chgData name="D Neverova" userId="570dcc263e46ad83" providerId="LiveId" clId="{69D633EC-659C-444C-B07B-A2301A70B7A7}" dt="2020-08-09T19:45:42.011" v="51" actId="2696"/>
        <pc:sldMkLst>
          <pc:docMk/>
          <pc:sldMk cId="799795633" sldId="292"/>
        </pc:sldMkLst>
        <pc:spChg chg="del mod">
          <ac:chgData name="D Neverova" userId="570dcc263e46ad83" providerId="LiveId" clId="{69D633EC-659C-444C-B07B-A2301A70B7A7}" dt="2020-08-09T19:45:36.670" v="48"/>
          <ac:spMkLst>
            <pc:docMk/>
            <pc:sldMk cId="799795633" sldId="292"/>
            <ac:spMk id="20" creationId="{20A47945-E885-40DF-9368-919004670EB6}"/>
          </ac:spMkLst>
        </pc:spChg>
      </pc:sldChg>
    </pc:docChg>
  </pc:docChgLst>
  <pc:docChgLst>
    <pc:chgData name="D Neverova" userId="570dcc263e46ad83" providerId="LiveId" clId="{2B4148D5-2109-4C9E-AAAF-A0E844486196}"/>
    <pc:docChg chg="custSel addSld modSld">
      <pc:chgData name="D Neverova" userId="570dcc263e46ad83" providerId="LiveId" clId="{2B4148D5-2109-4C9E-AAAF-A0E844486196}" dt="2020-08-10T10:54:19.209" v="79" actId="729"/>
      <pc:docMkLst>
        <pc:docMk/>
      </pc:docMkLst>
      <pc:sldChg chg="mod modShow">
        <pc:chgData name="D Neverova" userId="570dcc263e46ad83" providerId="LiveId" clId="{2B4148D5-2109-4C9E-AAAF-A0E844486196}" dt="2020-08-10T10:54:19.209" v="79" actId="729"/>
        <pc:sldMkLst>
          <pc:docMk/>
          <pc:sldMk cId="3426285004" sldId="270"/>
        </pc:sldMkLst>
      </pc:sldChg>
      <pc:sldChg chg="addSp delSp modSp add mod">
        <pc:chgData name="D Neverova" userId="570dcc263e46ad83" providerId="LiveId" clId="{2B4148D5-2109-4C9E-AAAF-A0E844486196}" dt="2020-08-10T09:58:48.555" v="78" actId="14100"/>
        <pc:sldMkLst>
          <pc:docMk/>
          <pc:sldMk cId="3853851520" sldId="292"/>
        </pc:sldMkLst>
        <pc:spChg chg="mod">
          <ac:chgData name="D Neverova" userId="570dcc263e46ad83" providerId="LiveId" clId="{2B4148D5-2109-4C9E-AAAF-A0E844486196}" dt="2020-08-10T09:58:29.987" v="63" actId="1035"/>
          <ac:spMkLst>
            <pc:docMk/>
            <pc:sldMk cId="3853851520" sldId="292"/>
            <ac:spMk id="7" creationId="{00000000-0000-0000-0000-000000000000}"/>
          </ac:spMkLst>
        </pc:spChg>
        <pc:picChg chg="add mod">
          <ac:chgData name="D Neverova" userId="570dcc263e46ad83" providerId="LiveId" clId="{2B4148D5-2109-4C9E-AAAF-A0E844486196}" dt="2020-08-10T09:58:42.771" v="77" actId="1076"/>
          <ac:picMkLst>
            <pc:docMk/>
            <pc:sldMk cId="3853851520" sldId="292"/>
            <ac:picMk id="2" creationId="{11512BFF-BEED-49D5-B2B7-BBCED9BBAC57}"/>
          </ac:picMkLst>
        </pc:picChg>
        <pc:picChg chg="mod">
          <ac:chgData name="D Neverova" userId="570dcc263e46ad83" providerId="LiveId" clId="{2B4148D5-2109-4C9E-AAAF-A0E844486196}" dt="2020-08-10T09:58:33.380" v="74" actId="1036"/>
          <ac:picMkLst>
            <pc:docMk/>
            <pc:sldMk cId="3853851520" sldId="292"/>
            <ac:picMk id="3" creationId="{00000000-0000-0000-0000-000000000000}"/>
          </ac:picMkLst>
        </pc:picChg>
        <pc:picChg chg="mod">
          <ac:chgData name="D Neverova" userId="570dcc263e46ad83" providerId="LiveId" clId="{2B4148D5-2109-4C9E-AAAF-A0E844486196}" dt="2020-08-10T09:58:48.555" v="78" actId="14100"/>
          <ac:picMkLst>
            <pc:docMk/>
            <pc:sldMk cId="3853851520" sldId="292"/>
            <ac:picMk id="8" creationId="{00000000-0000-0000-0000-000000000000}"/>
          </ac:picMkLst>
        </pc:picChg>
        <pc:picChg chg="mod">
          <ac:chgData name="D Neverova" userId="570dcc263e46ad83" providerId="LiveId" clId="{2B4148D5-2109-4C9E-AAAF-A0E844486196}" dt="2020-08-10T09:58:36.739" v="75" actId="14100"/>
          <ac:picMkLst>
            <pc:docMk/>
            <pc:sldMk cId="3853851520" sldId="292"/>
            <ac:picMk id="9" creationId="{C273BC21-59AF-4574-93EA-CD582BD0A8BD}"/>
          </ac:picMkLst>
        </pc:picChg>
        <pc:picChg chg="del">
          <ac:chgData name="D Neverova" userId="570dcc263e46ad83" providerId="LiveId" clId="{2B4148D5-2109-4C9E-AAAF-A0E844486196}" dt="2020-08-10T09:55:10.647" v="1" actId="478"/>
          <ac:picMkLst>
            <pc:docMk/>
            <pc:sldMk cId="3853851520" sldId="292"/>
            <ac:picMk id="11" creationId="{D2177006-75D2-4251-ADB4-8650BBB7BF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6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  <p:transition spd="slow" advClick="0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  <p:transition spd="slow" advClick="0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  <p:transition spd="slow" advClick="0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  <p:transition spd="slow" advClick="0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  <p:transition spd="slow" advClick="0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  <p:transition spd="slow" advClick="0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  <p:transition spd="slow" advClick="0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over.jpg">
            <a:extLst>
              <a:ext uri="{FF2B5EF4-FFF2-40B4-BE49-F238E27FC236}">
                <a16:creationId xmlns:a16="http://schemas.microsoft.com/office/drawing/2014/main" id="{C273BC21-59AF-4574-93EA-CD582BD0A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1458"/>
            <a:ext cx="9144000" cy="1472042"/>
          </a:xfrm>
          <a:prstGeom prst="rect">
            <a:avLst/>
          </a:prstGeom>
        </p:spPr>
      </p:pic>
      <p:pic>
        <p:nvPicPr>
          <p:cNvPr id="8" name="Picture 7" descr="glo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20120"/>
          <a:stretch/>
        </p:blipFill>
        <p:spPr>
          <a:xfrm>
            <a:off x="-1" y="-1"/>
            <a:ext cx="5295857" cy="389559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05065" y="3929674"/>
            <a:ext cx="4738935" cy="955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A</a:t>
            </a: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M</a:t>
            </a: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,</a:t>
            </a: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Professor </a:t>
            </a:r>
            <a:r>
              <a:rPr lang="en-US" sz="2400" i="0" u="none" strike="noStrike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Galina </a:t>
            </a:r>
            <a:r>
              <a:rPr lang="en-US" sz="2400" i="0" u="none" strike="noStrike" baseline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Lazareva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</a:p>
          <a:p>
            <a:pPr algn="just"/>
            <a:r>
              <a:rPr lang="en-US" sz="2400" b="0" i="0" u="none" strike="noStrike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RUDN University, Russia</a:t>
            </a:r>
          </a:p>
          <a:p>
            <a:pPr algn="just"/>
            <a:endParaRPr lang="en-US" sz="2400" b="0" i="0" u="none" strike="noStrike" baseline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logo_RUDN_en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5" y="3982817"/>
            <a:ext cx="2854712" cy="84932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512BFF-BEED-49D5-B2B7-BBCED9BBA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15949" t="1380" r="2977" b="13535"/>
          <a:stretch/>
        </p:blipFill>
        <p:spPr bwMode="auto">
          <a:xfrm>
            <a:off x="4534422" y="325437"/>
            <a:ext cx="4310643" cy="301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3851520"/>
      </p:ext>
    </p:extLst>
  </p:cSld>
  <p:clrMapOvr>
    <a:masterClrMapping/>
  </p:clrMapOvr>
  <p:transition spd="slow" advClick="0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A47945-E885-40DF-9368-919004670EB6}"/>
              </a:ext>
            </a:extLst>
          </p:cNvPr>
          <p:cNvSpPr/>
          <p:nvPr/>
        </p:nvSpPr>
        <p:spPr>
          <a:xfrm>
            <a:off x="123848" y="1521617"/>
            <a:ext cx="9020152" cy="253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Corresponding Member of the Russian Academy of Sciences</a:t>
            </a:r>
          </a:p>
          <a:p>
            <a:pPr marL="285750" lvl="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Honorary academic title of professor of RAS</a:t>
            </a:r>
          </a:p>
          <a:p>
            <a:pPr marL="285750" lvl="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Member of expert Council of the Higher Attestation Committee on Ruling, Computing and Informatics at Ministry of education and science</a:t>
            </a:r>
          </a:p>
          <a:p>
            <a:pPr marL="285750" lvl="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Expert of the Russian Foundation for </a:t>
            </a:r>
            <a:r>
              <a:rPr lang="en-US">
                <a:latin typeface="Trebuchet MS" panose="020B0603020202020204" pitchFamily="34" charset="0"/>
                <a:cs typeface="Times New Roman" panose="02020603050405020304" pitchFamily="18" charset="0"/>
              </a:rPr>
              <a:t>basic research</a:t>
            </a:r>
            <a:endParaRPr lang="en-US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US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5703466-4ABF-4911-AF60-CAAB38280CF4}"/>
              </a:ext>
            </a:extLst>
          </p:cNvPr>
          <p:cNvSpPr txBox="1">
            <a:spLocks/>
          </p:cNvSpPr>
          <p:nvPr/>
        </p:nvSpPr>
        <p:spPr>
          <a:xfrm>
            <a:off x="414671" y="94991"/>
            <a:ext cx="4872946" cy="994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Scientific awards </a:t>
            </a:r>
            <a:b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and Recognition</a:t>
            </a:r>
          </a:p>
        </p:txBody>
      </p:sp>
      <p:pic>
        <p:nvPicPr>
          <p:cNvPr id="9" name="Picture 6" descr="C:\D\_job\DFDE\DFDE-2017\постер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72378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B7CFD-7E20-4701-B816-ABF5BC6C2E80}"/>
              </a:ext>
            </a:extLst>
          </p:cNvPr>
          <p:cNvSpPr/>
          <p:nvPr/>
        </p:nvSpPr>
        <p:spPr>
          <a:xfrm>
            <a:off x="66584" y="898443"/>
            <a:ext cx="897087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latin typeface="Trebuchet MS" panose="020B0603020202020204" pitchFamily="34" charset="0"/>
              </a:rPr>
              <a:t>Computational mathematics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latin typeface="Trebuchet MS" panose="020B0603020202020204" pitchFamily="34" charset="0"/>
              </a:rPr>
              <a:t>Parallel computing algorithms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latin typeface="Trebuchet MS" panose="020B0603020202020204" pitchFamily="34" charset="0"/>
              </a:rPr>
              <a:t>Mathematical modeling of tungsten erosion by pulsed action of a powerful electron beam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latin typeface="Trebuchet MS" panose="020B0603020202020204" pitchFamily="34" charset="0"/>
              </a:rPr>
              <a:t>Simulation of low-temperature multicomponent plasma in a target trap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latin typeface="Trebuchet MS" panose="020B0603020202020204" pitchFamily="34" charset="0"/>
              </a:rPr>
              <a:t>Simulation of mantle plumes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latin typeface="Trebuchet MS" panose="020B0603020202020204" pitchFamily="34" charset="0"/>
              </a:rPr>
              <a:t>Simulation of dynamics of astrophysical objects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>
                <a:latin typeface="Trebuchet MS" panose="020B0603020202020204" pitchFamily="34" charset="0"/>
              </a:rPr>
              <a:t>Mathematical modeling for two-phase cluster in liquids</a:t>
            </a:r>
            <a:endParaRPr lang="en-US" sz="1700" b="0" i="0" u="none" strike="noStrike" baseline="0" dirty="0">
              <a:latin typeface="Trebuchet MS" panose="020B0603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703466-4ABF-4911-AF60-CAAB38280CF4}"/>
              </a:ext>
            </a:extLst>
          </p:cNvPr>
          <p:cNvSpPr txBox="1">
            <a:spLocks/>
          </p:cNvSpPr>
          <p:nvPr/>
        </p:nvSpPr>
        <p:spPr>
          <a:xfrm>
            <a:off x="430573" y="262393"/>
            <a:ext cx="5049695" cy="758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Fields of interest</a:t>
            </a:r>
          </a:p>
        </p:txBody>
      </p:sp>
      <p:pic>
        <p:nvPicPr>
          <p:cNvPr id="8" name="Picture 6" descr="C:\D\_job\DFDE\DFDE-2017\постер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1EC511-F358-4DE9-B509-8A3D25A86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039098" y="3984401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8DA62-F48C-44A2-8020-E04FBBB5901C}"/>
              </a:ext>
            </a:extLst>
          </p:cNvPr>
          <p:cNvSpPr txBox="1"/>
          <p:nvPr/>
        </p:nvSpPr>
        <p:spPr>
          <a:xfrm>
            <a:off x="6644839" y="4213685"/>
            <a:ext cx="1494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D62B2"/>
                </a:solidFill>
              </a:rPr>
              <a:t>Professor</a:t>
            </a:r>
          </a:p>
          <a:p>
            <a:pPr algn="ctr"/>
            <a:r>
              <a:rPr lang="en-US" dirty="0" err="1">
                <a:solidFill>
                  <a:srgbClr val="0D62B2"/>
                </a:solidFill>
              </a:rPr>
              <a:t>Lazareva‘s</a:t>
            </a:r>
            <a:r>
              <a:rPr lang="en-US" dirty="0">
                <a:solidFill>
                  <a:srgbClr val="0D62B2"/>
                </a:solidFill>
              </a:rPr>
              <a:t> CV:</a:t>
            </a:r>
            <a:endParaRPr lang="ru-RU" dirty="0">
              <a:solidFill>
                <a:srgbClr val="0D6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94792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lob.png">
            <a:extLst>
              <a:ext uri="{FF2B5EF4-FFF2-40B4-BE49-F238E27FC236}">
                <a16:creationId xmlns:a16="http://schemas.microsoft.com/office/drawing/2014/main" id="{683D62E6-63A0-49C3-B160-68FB8F002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20120"/>
          <a:stretch/>
        </p:blipFill>
        <p:spPr>
          <a:xfrm flipH="1">
            <a:off x="2418413" y="-1"/>
            <a:ext cx="6869927" cy="52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5653B1-BE68-4BD0-8CAD-E9A1061113AB}"/>
              </a:ext>
            </a:extLst>
          </p:cNvPr>
          <p:cNvSpPr txBox="1"/>
          <p:nvPr/>
        </p:nvSpPr>
        <p:spPr>
          <a:xfrm>
            <a:off x="311776" y="26685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49546-1E8A-4F29-B954-FF2F08257DE8}"/>
              </a:ext>
            </a:extLst>
          </p:cNvPr>
          <p:cNvSpPr txBox="1"/>
          <p:nvPr/>
        </p:nvSpPr>
        <p:spPr>
          <a:xfrm>
            <a:off x="279990" y="795976"/>
            <a:ext cx="52001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D62B2"/>
                </a:solidFill>
                <a:latin typeface="Trebuchet MS"/>
                <a:cs typeface="Trebuchet MS"/>
              </a:rPr>
              <a:t>Mathematical modeling of compressible fluids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7AE1-DF29-4887-947E-C30EB831C1E3}"/>
              </a:ext>
            </a:extLst>
          </p:cNvPr>
          <p:cNvSpPr txBox="1"/>
          <p:nvPr/>
        </p:nvSpPr>
        <p:spPr>
          <a:xfrm>
            <a:off x="139993" y="2000118"/>
            <a:ext cx="54801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20/08 </a:t>
            </a:r>
            <a:r>
              <a:rPr lang="ru-RU" sz="2000" b="1" dirty="0">
                <a:solidFill>
                  <a:srgbClr val="002060"/>
                </a:solidFill>
                <a:latin typeface="Trebuchet MS"/>
                <a:cs typeface="Trebuchet MS"/>
              </a:rPr>
              <a:t>1</a:t>
            </a:r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2:</a:t>
            </a:r>
            <a:r>
              <a:rPr lang="ru-RU" sz="2000" b="1" dirty="0">
                <a:solidFill>
                  <a:srgbClr val="002060"/>
                </a:solidFill>
                <a:latin typeface="Trebuchet MS"/>
                <a:cs typeface="Trebuchet MS"/>
              </a:rPr>
              <a:t>00 </a:t>
            </a:r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Moscow time </a:t>
            </a:r>
            <a:br>
              <a:rPr lang="en-US" sz="20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en-US" sz="2000" i="1" dirty="0">
                <a:solidFill>
                  <a:srgbClr val="0D62B2"/>
                </a:solidFill>
                <a:latin typeface="Trebuchet MS"/>
                <a:cs typeface="Trebuchet MS"/>
              </a:rPr>
              <a:t>Lecture 1. Introduction to compressible flow</a:t>
            </a:r>
            <a:br>
              <a:rPr lang="ru-RU" sz="2000" i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21/08 11:00 Moscow time </a:t>
            </a:r>
            <a:br>
              <a:rPr lang="en-US" sz="20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en-US" sz="2000" i="1" dirty="0">
                <a:solidFill>
                  <a:srgbClr val="0D62B2"/>
                </a:solidFill>
                <a:latin typeface="Trebuchet MS"/>
                <a:cs typeface="Trebuchet MS"/>
              </a:rPr>
              <a:t>Lecture 2. Mathematical modeling of compressible fluids</a:t>
            </a:r>
          </a:p>
          <a:p>
            <a:pPr algn="ctr"/>
            <a:r>
              <a:rPr lang="en-US" sz="2000" i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21/08 12:00 Moscow time </a:t>
            </a:r>
          </a:p>
          <a:p>
            <a:pPr algn="ctr"/>
            <a:r>
              <a:rPr lang="en-US" sz="2000" i="1" dirty="0">
                <a:solidFill>
                  <a:srgbClr val="0D62B2"/>
                </a:solidFill>
                <a:latin typeface="Trebuchet MS"/>
                <a:cs typeface="Trebuchet MS"/>
              </a:rPr>
              <a:t>Lecture 3. Applications</a:t>
            </a:r>
            <a:r>
              <a:rPr lang="en-US" sz="2000" i="1">
                <a:solidFill>
                  <a:srgbClr val="0D62B2"/>
                </a:solidFill>
                <a:latin typeface="Trebuchet MS"/>
                <a:cs typeface="Trebuchet MS"/>
              </a:rPr>
              <a:t>: the </a:t>
            </a:r>
            <a:r>
              <a:rPr lang="en-US" sz="2000" i="1" dirty="0">
                <a:solidFill>
                  <a:srgbClr val="0D62B2"/>
                </a:solidFill>
                <a:latin typeface="Trebuchet MS"/>
                <a:cs typeface="Trebuchet MS"/>
              </a:rPr>
              <a:t>hydrodynamics of interacting galaxies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0E548-AC1F-4F60-8879-776CE1F2FC22}"/>
              </a:ext>
            </a:extLst>
          </p:cNvPr>
          <p:cNvSpPr txBox="1"/>
          <p:nvPr/>
        </p:nvSpPr>
        <p:spPr>
          <a:xfrm>
            <a:off x="869741" y="167155"/>
            <a:ext cx="40206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  <a:cs typeface="Trebuchet MS"/>
              </a:rPr>
              <a:t>Professor </a:t>
            </a:r>
            <a:r>
              <a:rPr lang="en-US" sz="2400" b="1" i="0" u="none" strike="noStrike" baseline="0" dirty="0">
                <a:solidFill>
                  <a:srgbClr val="002060"/>
                </a:solidFill>
                <a:latin typeface="Trebuchet MS" panose="020B0603020202020204" pitchFamily="34" charset="0"/>
              </a:rPr>
              <a:t>Galina </a:t>
            </a:r>
            <a:r>
              <a:rPr lang="en-US" sz="2400" b="1" i="0" u="none" strike="noStrike" baseline="0" dirty="0" err="1">
                <a:solidFill>
                  <a:srgbClr val="002060"/>
                </a:solidFill>
                <a:latin typeface="Trebuchet MS" panose="020B0603020202020204" pitchFamily="34" charset="0"/>
              </a:rPr>
              <a:t>Lazareva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69443"/>
      </p:ext>
    </p:extLst>
  </p:cSld>
  <p:clrMapOvr>
    <a:masterClrMapping/>
  </p:clrMapOvr>
  <p:transition spd="slow" advClick="0" advTm="10000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167</Words>
  <Application>Microsoft Office PowerPoint</Application>
  <PresentationFormat>Экран (16:9)</PresentationFormat>
  <Paragraphs>23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D Neverova</cp:lastModifiedBy>
  <cp:revision>60</cp:revision>
  <dcterms:created xsi:type="dcterms:W3CDTF">2017-01-25T11:18:17Z</dcterms:created>
  <dcterms:modified xsi:type="dcterms:W3CDTF">2020-08-17T18:07:19Z</dcterms:modified>
</cp:coreProperties>
</file>